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65" r:id="rId4"/>
    <p:sldMasterId id="2147483682" r:id="rId5"/>
    <p:sldMasterId id="2147483694" r:id="rId6"/>
  </p:sldMasterIdLst>
  <p:notesMasterIdLst>
    <p:notesMasterId r:id="rId10"/>
  </p:notesMasterIdLst>
  <p:sldIdLst>
    <p:sldId id="4412" r:id="rId7"/>
    <p:sldId id="823" r:id="rId8"/>
    <p:sldId id="2632" r:id="rId9"/>
    <p:sldId id="863" r:id="rId11"/>
    <p:sldId id="826" r:id="rId12"/>
    <p:sldId id="830" r:id="rId13"/>
    <p:sldId id="868" r:id="rId14"/>
    <p:sldId id="2633" r:id="rId15"/>
    <p:sldId id="4411" r:id="rId16"/>
    <p:sldId id="836" r:id="rId17"/>
    <p:sldId id="837" r:id="rId18"/>
    <p:sldId id="2666" r:id="rId19"/>
    <p:sldId id="838" r:id="rId20"/>
    <p:sldId id="2642" r:id="rId21"/>
    <p:sldId id="2641" r:id="rId22"/>
    <p:sldId id="2667" r:id="rId23"/>
    <p:sldId id="2669" r:id="rId24"/>
    <p:sldId id="2668" r:id="rId25"/>
    <p:sldId id="86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 showGuides="1">
      <p:cViewPr varScale="1">
        <p:scale>
          <a:sx n="77" d="100"/>
          <a:sy n="77" d="100"/>
        </p:scale>
        <p:origin x="-114" y="-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A9E5-FD7E-4A83-8F53-8A5CAFF9AF7B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33FFC-5586-4B4B-855E-849F2AC7234F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Comparison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 matchingName="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133828" y="2"/>
            <a:ext cx="1207699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 bwMode="auto">
          <a:xfrm rot="248467">
            <a:off x="223838" y="2574925"/>
            <a:ext cx="4687887" cy="2425700"/>
            <a:chOff x="-10068" y="2615721"/>
            <a:chExt cx="5488038" cy="2838132"/>
          </a:xfrm>
        </p:grpSpPr>
        <p:sp>
          <p:nvSpPr>
            <p:cNvPr id="5" name="Hình tự do 457"/>
            <p:cNvSpPr/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-1" fmla="*/ 9351 w 10000"/>
                <a:gd name="connsiteY0-2" fmla="*/ 6216 h 10000"/>
                <a:gd name="connsiteX1-3" fmla="*/ 7905 w 10000"/>
                <a:gd name="connsiteY1-4" fmla="*/ 6317 h 10000"/>
                <a:gd name="connsiteX2-5" fmla="*/ 7610 w 10000"/>
                <a:gd name="connsiteY2-6" fmla="*/ 3438 h 10000"/>
                <a:gd name="connsiteX3-7" fmla="*/ 5999 w 10000"/>
                <a:gd name="connsiteY3-8" fmla="*/ 3572 h 10000"/>
                <a:gd name="connsiteX4-9" fmla="*/ 5985 w 10000"/>
                <a:gd name="connsiteY4-10" fmla="*/ 1965 h 10000"/>
                <a:gd name="connsiteX5-11" fmla="*/ 5081 w 10000"/>
                <a:gd name="connsiteY5-12" fmla="*/ 800 h 10000"/>
                <a:gd name="connsiteX6-13" fmla="*/ 4043 w 10000"/>
                <a:gd name="connsiteY6-14" fmla="*/ 1710 h 10000"/>
                <a:gd name="connsiteX7-15" fmla="*/ 3399 w 10000"/>
                <a:gd name="connsiteY7-16" fmla="*/ 90 h 10000"/>
                <a:gd name="connsiteX8-17" fmla="*/ 2130 w 10000"/>
                <a:gd name="connsiteY8-18" fmla="*/ 1188 h 10000"/>
                <a:gd name="connsiteX9-19" fmla="*/ 0 w 10000"/>
                <a:gd name="connsiteY9-20" fmla="*/ 1013 h 10000"/>
                <a:gd name="connsiteX10-21" fmla="*/ 0 w 10000"/>
                <a:gd name="connsiteY10-22" fmla="*/ 6987 h 10000"/>
                <a:gd name="connsiteX11-23" fmla="*/ 8921 w 10000"/>
                <a:gd name="connsiteY11-24" fmla="*/ 10000 h 10000"/>
                <a:gd name="connsiteX12-25" fmla="*/ 10000 w 10000"/>
                <a:gd name="connsiteY12-26" fmla="*/ 8192 h 10000"/>
                <a:gd name="connsiteX13-27" fmla="*/ 9351 w 10000"/>
                <a:gd name="connsiteY13-28" fmla="*/ 6216 h 10000"/>
                <a:gd name="connsiteX0-29" fmla="*/ 10000 w 10000"/>
                <a:gd name="connsiteY0-30" fmla="*/ 8192 h 10000"/>
                <a:gd name="connsiteX1-31" fmla="*/ 7905 w 10000"/>
                <a:gd name="connsiteY1-32" fmla="*/ 6317 h 10000"/>
                <a:gd name="connsiteX2-33" fmla="*/ 7610 w 10000"/>
                <a:gd name="connsiteY2-34" fmla="*/ 3438 h 10000"/>
                <a:gd name="connsiteX3-35" fmla="*/ 5999 w 10000"/>
                <a:gd name="connsiteY3-36" fmla="*/ 3572 h 10000"/>
                <a:gd name="connsiteX4-37" fmla="*/ 5985 w 10000"/>
                <a:gd name="connsiteY4-38" fmla="*/ 1965 h 10000"/>
                <a:gd name="connsiteX5-39" fmla="*/ 5081 w 10000"/>
                <a:gd name="connsiteY5-40" fmla="*/ 800 h 10000"/>
                <a:gd name="connsiteX6-41" fmla="*/ 4043 w 10000"/>
                <a:gd name="connsiteY6-42" fmla="*/ 1710 h 10000"/>
                <a:gd name="connsiteX7-43" fmla="*/ 3399 w 10000"/>
                <a:gd name="connsiteY7-44" fmla="*/ 90 h 10000"/>
                <a:gd name="connsiteX8-45" fmla="*/ 2130 w 10000"/>
                <a:gd name="connsiteY8-46" fmla="*/ 1188 h 10000"/>
                <a:gd name="connsiteX9-47" fmla="*/ 0 w 10000"/>
                <a:gd name="connsiteY9-48" fmla="*/ 1013 h 10000"/>
                <a:gd name="connsiteX10-49" fmla="*/ 0 w 10000"/>
                <a:gd name="connsiteY10-50" fmla="*/ 6987 h 10000"/>
                <a:gd name="connsiteX11-51" fmla="*/ 8921 w 10000"/>
                <a:gd name="connsiteY11-52" fmla="*/ 10000 h 10000"/>
                <a:gd name="connsiteX12-53" fmla="*/ 10000 w 10000"/>
                <a:gd name="connsiteY12-54" fmla="*/ 8192 h 10000"/>
                <a:gd name="connsiteX0-55" fmla="*/ 10000 w 10000"/>
                <a:gd name="connsiteY0-56" fmla="*/ 8192 h 10000"/>
                <a:gd name="connsiteX1-57" fmla="*/ 7905 w 10000"/>
                <a:gd name="connsiteY1-58" fmla="*/ 6317 h 10000"/>
                <a:gd name="connsiteX2-59" fmla="*/ 7610 w 10000"/>
                <a:gd name="connsiteY2-60" fmla="*/ 3438 h 10000"/>
                <a:gd name="connsiteX3-61" fmla="*/ 5999 w 10000"/>
                <a:gd name="connsiteY3-62" fmla="*/ 3572 h 10000"/>
                <a:gd name="connsiteX4-63" fmla="*/ 5985 w 10000"/>
                <a:gd name="connsiteY4-64" fmla="*/ 1965 h 10000"/>
                <a:gd name="connsiteX5-65" fmla="*/ 5081 w 10000"/>
                <a:gd name="connsiteY5-66" fmla="*/ 800 h 10000"/>
                <a:gd name="connsiteX6-67" fmla="*/ 4043 w 10000"/>
                <a:gd name="connsiteY6-68" fmla="*/ 1710 h 10000"/>
                <a:gd name="connsiteX7-69" fmla="*/ 3399 w 10000"/>
                <a:gd name="connsiteY7-70" fmla="*/ 90 h 10000"/>
                <a:gd name="connsiteX8-71" fmla="*/ 2130 w 10000"/>
                <a:gd name="connsiteY8-72" fmla="*/ 1188 h 10000"/>
                <a:gd name="connsiteX9-73" fmla="*/ 0 w 10000"/>
                <a:gd name="connsiteY9-74" fmla="*/ 1013 h 10000"/>
                <a:gd name="connsiteX10-75" fmla="*/ 0 w 10000"/>
                <a:gd name="connsiteY10-76" fmla="*/ 6987 h 10000"/>
                <a:gd name="connsiteX11-77" fmla="*/ 8921 w 10000"/>
                <a:gd name="connsiteY11-78" fmla="*/ 10000 h 10000"/>
                <a:gd name="connsiteX12-79" fmla="*/ 10000 w 10000"/>
                <a:gd name="connsiteY12-80" fmla="*/ 8192 h 10000"/>
                <a:gd name="connsiteX0-81" fmla="*/ 10000 w 10000"/>
                <a:gd name="connsiteY0-82" fmla="*/ 8192 h 10000"/>
                <a:gd name="connsiteX1-83" fmla="*/ 7905 w 10000"/>
                <a:gd name="connsiteY1-84" fmla="*/ 6317 h 10000"/>
                <a:gd name="connsiteX2-85" fmla="*/ 7610 w 10000"/>
                <a:gd name="connsiteY2-86" fmla="*/ 3438 h 10000"/>
                <a:gd name="connsiteX3-87" fmla="*/ 5999 w 10000"/>
                <a:gd name="connsiteY3-88" fmla="*/ 3572 h 10000"/>
                <a:gd name="connsiteX4-89" fmla="*/ 5985 w 10000"/>
                <a:gd name="connsiteY4-90" fmla="*/ 1965 h 10000"/>
                <a:gd name="connsiteX5-91" fmla="*/ 5081 w 10000"/>
                <a:gd name="connsiteY5-92" fmla="*/ 800 h 10000"/>
                <a:gd name="connsiteX6-93" fmla="*/ 4043 w 10000"/>
                <a:gd name="connsiteY6-94" fmla="*/ 1710 h 10000"/>
                <a:gd name="connsiteX7-95" fmla="*/ 3399 w 10000"/>
                <a:gd name="connsiteY7-96" fmla="*/ 90 h 10000"/>
                <a:gd name="connsiteX8-97" fmla="*/ 2130 w 10000"/>
                <a:gd name="connsiteY8-98" fmla="*/ 1188 h 10000"/>
                <a:gd name="connsiteX9-99" fmla="*/ 0 w 10000"/>
                <a:gd name="connsiteY9-100" fmla="*/ 1013 h 10000"/>
                <a:gd name="connsiteX10-101" fmla="*/ 0 w 10000"/>
                <a:gd name="connsiteY10-102" fmla="*/ 6987 h 10000"/>
                <a:gd name="connsiteX11-103" fmla="*/ 8921 w 10000"/>
                <a:gd name="connsiteY11-104" fmla="*/ 10000 h 10000"/>
                <a:gd name="connsiteX12-105" fmla="*/ 10000 w 10000"/>
                <a:gd name="connsiteY12-106" fmla="*/ 8192 h 10000"/>
                <a:gd name="connsiteX0-107" fmla="*/ 10000 w 10000"/>
                <a:gd name="connsiteY0-108" fmla="*/ 8192 h 10000"/>
                <a:gd name="connsiteX1-109" fmla="*/ 7905 w 10000"/>
                <a:gd name="connsiteY1-110" fmla="*/ 6317 h 10000"/>
                <a:gd name="connsiteX2-111" fmla="*/ 7610 w 10000"/>
                <a:gd name="connsiteY2-112" fmla="*/ 3438 h 10000"/>
                <a:gd name="connsiteX3-113" fmla="*/ 5999 w 10000"/>
                <a:gd name="connsiteY3-114" fmla="*/ 3572 h 10000"/>
                <a:gd name="connsiteX4-115" fmla="*/ 5985 w 10000"/>
                <a:gd name="connsiteY4-116" fmla="*/ 1965 h 10000"/>
                <a:gd name="connsiteX5-117" fmla="*/ 5081 w 10000"/>
                <a:gd name="connsiteY5-118" fmla="*/ 800 h 10000"/>
                <a:gd name="connsiteX6-119" fmla="*/ 4043 w 10000"/>
                <a:gd name="connsiteY6-120" fmla="*/ 1710 h 10000"/>
                <a:gd name="connsiteX7-121" fmla="*/ 3399 w 10000"/>
                <a:gd name="connsiteY7-122" fmla="*/ 90 h 10000"/>
                <a:gd name="connsiteX8-123" fmla="*/ 2130 w 10000"/>
                <a:gd name="connsiteY8-124" fmla="*/ 1188 h 10000"/>
                <a:gd name="connsiteX9-125" fmla="*/ 0 w 10000"/>
                <a:gd name="connsiteY9-126" fmla="*/ 1013 h 10000"/>
                <a:gd name="connsiteX10-127" fmla="*/ 0 w 10000"/>
                <a:gd name="connsiteY10-128" fmla="*/ 6987 h 10000"/>
                <a:gd name="connsiteX11-129" fmla="*/ 8921 w 10000"/>
                <a:gd name="connsiteY11-130" fmla="*/ 10000 h 10000"/>
                <a:gd name="connsiteX12-131" fmla="*/ 10000 w 10000"/>
                <a:gd name="connsiteY12-132" fmla="*/ 8192 h 10000"/>
                <a:gd name="connsiteX0-133" fmla="*/ 10000 w 10000"/>
                <a:gd name="connsiteY0-134" fmla="*/ 8192 h 10000"/>
                <a:gd name="connsiteX1-135" fmla="*/ 7905 w 10000"/>
                <a:gd name="connsiteY1-136" fmla="*/ 6317 h 10000"/>
                <a:gd name="connsiteX2-137" fmla="*/ 7610 w 10000"/>
                <a:gd name="connsiteY2-138" fmla="*/ 3438 h 10000"/>
                <a:gd name="connsiteX3-139" fmla="*/ 5999 w 10000"/>
                <a:gd name="connsiteY3-140" fmla="*/ 3572 h 10000"/>
                <a:gd name="connsiteX4-141" fmla="*/ 5985 w 10000"/>
                <a:gd name="connsiteY4-142" fmla="*/ 1965 h 10000"/>
                <a:gd name="connsiteX5-143" fmla="*/ 5081 w 10000"/>
                <a:gd name="connsiteY5-144" fmla="*/ 800 h 10000"/>
                <a:gd name="connsiteX6-145" fmla="*/ 4043 w 10000"/>
                <a:gd name="connsiteY6-146" fmla="*/ 1710 h 10000"/>
                <a:gd name="connsiteX7-147" fmla="*/ 3399 w 10000"/>
                <a:gd name="connsiteY7-148" fmla="*/ 90 h 10000"/>
                <a:gd name="connsiteX8-149" fmla="*/ 2130 w 10000"/>
                <a:gd name="connsiteY8-150" fmla="*/ 1188 h 10000"/>
                <a:gd name="connsiteX9-151" fmla="*/ 0 w 10000"/>
                <a:gd name="connsiteY9-152" fmla="*/ 1013 h 10000"/>
                <a:gd name="connsiteX10-153" fmla="*/ 0 w 10000"/>
                <a:gd name="connsiteY10-154" fmla="*/ 6987 h 10000"/>
                <a:gd name="connsiteX11-155" fmla="*/ 8921 w 10000"/>
                <a:gd name="connsiteY11-156" fmla="*/ 10000 h 10000"/>
                <a:gd name="connsiteX12-157" fmla="*/ 10000 w 10000"/>
                <a:gd name="connsiteY12-158" fmla="*/ 8192 h 10000"/>
                <a:gd name="connsiteX0-159" fmla="*/ 10000 w 10004"/>
                <a:gd name="connsiteY0-160" fmla="*/ 8192 h 10000"/>
                <a:gd name="connsiteX1-161" fmla="*/ 7905 w 10004"/>
                <a:gd name="connsiteY1-162" fmla="*/ 6317 h 10000"/>
                <a:gd name="connsiteX2-163" fmla="*/ 7610 w 10004"/>
                <a:gd name="connsiteY2-164" fmla="*/ 3438 h 10000"/>
                <a:gd name="connsiteX3-165" fmla="*/ 5999 w 10004"/>
                <a:gd name="connsiteY3-166" fmla="*/ 3572 h 10000"/>
                <a:gd name="connsiteX4-167" fmla="*/ 5985 w 10004"/>
                <a:gd name="connsiteY4-168" fmla="*/ 1965 h 10000"/>
                <a:gd name="connsiteX5-169" fmla="*/ 5081 w 10004"/>
                <a:gd name="connsiteY5-170" fmla="*/ 800 h 10000"/>
                <a:gd name="connsiteX6-171" fmla="*/ 4043 w 10004"/>
                <a:gd name="connsiteY6-172" fmla="*/ 1710 h 10000"/>
                <a:gd name="connsiteX7-173" fmla="*/ 3399 w 10004"/>
                <a:gd name="connsiteY7-174" fmla="*/ 90 h 10000"/>
                <a:gd name="connsiteX8-175" fmla="*/ 2130 w 10004"/>
                <a:gd name="connsiteY8-176" fmla="*/ 1188 h 10000"/>
                <a:gd name="connsiteX9-177" fmla="*/ 0 w 10004"/>
                <a:gd name="connsiteY9-178" fmla="*/ 1013 h 10000"/>
                <a:gd name="connsiteX10-179" fmla="*/ 0 w 10004"/>
                <a:gd name="connsiteY10-180" fmla="*/ 6987 h 10000"/>
                <a:gd name="connsiteX11-181" fmla="*/ 8921 w 10004"/>
                <a:gd name="connsiteY11-182" fmla="*/ 10000 h 10000"/>
                <a:gd name="connsiteX12-183" fmla="*/ 10000 w 10004"/>
                <a:gd name="connsiteY12-184" fmla="*/ 8192 h 10000"/>
                <a:gd name="connsiteX0-185" fmla="*/ 10000 w 10004"/>
                <a:gd name="connsiteY0-186" fmla="*/ 8192 h 10000"/>
                <a:gd name="connsiteX1-187" fmla="*/ 7905 w 10004"/>
                <a:gd name="connsiteY1-188" fmla="*/ 6317 h 10000"/>
                <a:gd name="connsiteX2-189" fmla="*/ 7610 w 10004"/>
                <a:gd name="connsiteY2-190" fmla="*/ 3438 h 10000"/>
                <a:gd name="connsiteX3-191" fmla="*/ 5999 w 10004"/>
                <a:gd name="connsiteY3-192" fmla="*/ 3572 h 10000"/>
                <a:gd name="connsiteX4-193" fmla="*/ 5985 w 10004"/>
                <a:gd name="connsiteY4-194" fmla="*/ 1965 h 10000"/>
                <a:gd name="connsiteX5-195" fmla="*/ 5081 w 10004"/>
                <a:gd name="connsiteY5-196" fmla="*/ 800 h 10000"/>
                <a:gd name="connsiteX6-197" fmla="*/ 4043 w 10004"/>
                <a:gd name="connsiteY6-198" fmla="*/ 1710 h 10000"/>
                <a:gd name="connsiteX7-199" fmla="*/ 3399 w 10004"/>
                <a:gd name="connsiteY7-200" fmla="*/ 90 h 10000"/>
                <a:gd name="connsiteX8-201" fmla="*/ 2130 w 10004"/>
                <a:gd name="connsiteY8-202" fmla="*/ 1188 h 10000"/>
                <a:gd name="connsiteX9-203" fmla="*/ 0 w 10004"/>
                <a:gd name="connsiteY9-204" fmla="*/ 1013 h 10000"/>
                <a:gd name="connsiteX10-205" fmla="*/ 0 w 10004"/>
                <a:gd name="connsiteY10-206" fmla="*/ 6987 h 10000"/>
                <a:gd name="connsiteX11-207" fmla="*/ 8921 w 10004"/>
                <a:gd name="connsiteY11-208" fmla="*/ 10000 h 10000"/>
                <a:gd name="connsiteX12-209" fmla="*/ 10000 w 10004"/>
                <a:gd name="connsiteY12-210" fmla="*/ 8192 h 10000"/>
                <a:gd name="connsiteX0-211" fmla="*/ 10678 w 10682"/>
                <a:gd name="connsiteY0-212" fmla="*/ 8192 h 9889"/>
                <a:gd name="connsiteX1-213" fmla="*/ 8583 w 10682"/>
                <a:gd name="connsiteY1-214" fmla="*/ 6317 h 9889"/>
                <a:gd name="connsiteX2-215" fmla="*/ 8288 w 10682"/>
                <a:gd name="connsiteY2-216" fmla="*/ 3438 h 9889"/>
                <a:gd name="connsiteX3-217" fmla="*/ 6677 w 10682"/>
                <a:gd name="connsiteY3-218" fmla="*/ 3572 h 9889"/>
                <a:gd name="connsiteX4-219" fmla="*/ 6663 w 10682"/>
                <a:gd name="connsiteY4-220" fmla="*/ 1965 h 9889"/>
                <a:gd name="connsiteX5-221" fmla="*/ 5759 w 10682"/>
                <a:gd name="connsiteY5-222" fmla="*/ 800 h 9889"/>
                <a:gd name="connsiteX6-223" fmla="*/ 4721 w 10682"/>
                <a:gd name="connsiteY6-224" fmla="*/ 1710 h 9889"/>
                <a:gd name="connsiteX7-225" fmla="*/ 4077 w 10682"/>
                <a:gd name="connsiteY7-226" fmla="*/ 90 h 9889"/>
                <a:gd name="connsiteX8-227" fmla="*/ 2808 w 10682"/>
                <a:gd name="connsiteY8-228" fmla="*/ 1188 h 9889"/>
                <a:gd name="connsiteX9-229" fmla="*/ 678 w 10682"/>
                <a:gd name="connsiteY9-230" fmla="*/ 1013 h 9889"/>
                <a:gd name="connsiteX10-231" fmla="*/ 678 w 10682"/>
                <a:gd name="connsiteY10-232" fmla="*/ 6987 h 9889"/>
                <a:gd name="connsiteX11-233" fmla="*/ 9832 w 10682"/>
                <a:gd name="connsiteY11-234" fmla="*/ 9889 h 9889"/>
                <a:gd name="connsiteX12-235" fmla="*/ 10678 w 10682"/>
                <a:gd name="connsiteY12-236" fmla="*/ 8192 h 9889"/>
                <a:gd name="connsiteX0-237" fmla="*/ 9996 w 10000"/>
                <a:gd name="connsiteY0-238" fmla="*/ 8284 h 10000"/>
                <a:gd name="connsiteX1-239" fmla="*/ 8035 w 10000"/>
                <a:gd name="connsiteY1-240" fmla="*/ 6388 h 10000"/>
                <a:gd name="connsiteX2-241" fmla="*/ 7759 w 10000"/>
                <a:gd name="connsiteY2-242" fmla="*/ 3477 h 10000"/>
                <a:gd name="connsiteX3-243" fmla="*/ 6251 w 10000"/>
                <a:gd name="connsiteY3-244" fmla="*/ 3612 h 10000"/>
                <a:gd name="connsiteX4-245" fmla="*/ 6238 w 10000"/>
                <a:gd name="connsiteY4-246" fmla="*/ 1987 h 10000"/>
                <a:gd name="connsiteX5-247" fmla="*/ 5391 w 10000"/>
                <a:gd name="connsiteY5-248" fmla="*/ 809 h 10000"/>
                <a:gd name="connsiteX6-249" fmla="*/ 4420 w 10000"/>
                <a:gd name="connsiteY6-250" fmla="*/ 1729 h 10000"/>
                <a:gd name="connsiteX7-251" fmla="*/ 3817 w 10000"/>
                <a:gd name="connsiteY7-252" fmla="*/ 91 h 10000"/>
                <a:gd name="connsiteX8-253" fmla="*/ 2629 w 10000"/>
                <a:gd name="connsiteY8-254" fmla="*/ 1201 h 10000"/>
                <a:gd name="connsiteX9-255" fmla="*/ 635 w 10000"/>
                <a:gd name="connsiteY9-256" fmla="*/ 1024 h 10000"/>
                <a:gd name="connsiteX10-257" fmla="*/ 635 w 10000"/>
                <a:gd name="connsiteY10-258" fmla="*/ 7065 h 10000"/>
                <a:gd name="connsiteX11-259" fmla="*/ 9204 w 10000"/>
                <a:gd name="connsiteY11-260" fmla="*/ 10000 h 10000"/>
                <a:gd name="connsiteX12-261" fmla="*/ 9996 w 10000"/>
                <a:gd name="connsiteY12-262" fmla="*/ 8284 h 10000"/>
                <a:gd name="connsiteX0-263" fmla="*/ 9996 w 10000"/>
                <a:gd name="connsiteY0-264" fmla="*/ 8284 h 10000"/>
                <a:gd name="connsiteX1-265" fmla="*/ 8035 w 10000"/>
                <a:gd name="connsiteY1-266" fmla="*/ 6388 h 10000"/>
                <a:gd name="connsiteX2-267" fmla="*/ 7759 w 10000"/>
                <a:gd name="connsiteY2-268" fmla="*/ 3477 h 10000"/>
                <a:gd name="connsiteX3-269" fmla="*/ 6251 w 10000"/>
                <a:gd name="connsiteY3-270" fmla="*/ 3612 h 10000"/>
                <a:gd name="connsiteX4-271" fmla="*/ 6238 w 10000"/>
                <a:gd name="connsiteY4-272" fmla="*/ 1987 h 10000"/>
                <a:gd name="connsiteX5-273" fmla="*/ 5391 w 10000"/>
                <a:gd name="connsiteY5-274" fmla="*/ 809 h 10000"/>
                <a:gd name="connsiteX6-275" fmla="*/ 4420 w 10000"/>
                <a:gd name="connsiteY6-276" fmla="*/ 1729 h 10000"/>
                <a:gd name="connsiteX7-277" fmla="*/ 3817 w 10000"/>
                <a:gd name="connsiteY7-278" fmla="*/ 91 h 10000"/>
                <a:gd name="connsiteX8-279" fmla="*/ 2629 w 10000"/>
                <a:gd name="connsiteY8-280" fmla="*/ 1201 h 10000"/>
                <a:gd name="connsiteX9-281" fmla="*/ 635 w 10000"/>
                <a:gd name="connsiteY9-282" fmla="*/ 1024 h 10000"/>
                <a:gd name="connsiteX10-283" fmla="*/ 635 w 10000"/>
                <a:gd name="connsiteY10-284" fmla="*/ 7065 h 10000"/>
                <a:gd name="connsiteX11-285" fmla="*/ 9204 w 10000"/>
                <a:gd name="connsiteY11-286" fmla="*/ 10000 h 10000"/>
                <a:gd name="connsiteX12-287" fmla="*/ 9996 w 10000"/>
                <a:gd name="connsiteY12-288" fmla="*/ 8284 h 10000"/>
                <a:gd name="connsiteX0-289" fmla="*/ 9361 w 9365"/>
                <a:gd name="connsiteY0-290" fmla="*/ 8284 h 10000"/>
                <a:gd name="connsiteX1-291" fmla="*/ 7400 w 9365"/>
                <a:gd name="connsiteY1-292" fmla="*/ 6388 h 10000"/>
                <a:gd name="connsiteX2-293" fmla="*/ 7124 w 9365"/>
                <a:gd name="connsiteY2-294" fmla="*/ 3477 h 10000"/>
                <a:gd name="connsiteX3-295" fmla="*/ 5616 w 9365"/>
                <a:gd name="connsiteY3-296" fmla="*/ 3612 h 10000"/>
                <a:gd name="connsiteX4-297" fmla="*/ 5603 w 9365"/>
                <a:gd name="connsiteY4-298" fmla="*/ 1987 h 10000"/>
                <a:gd name="connsiteX5-299" fmla="*/ 4756 w 9365"/>
                <a:gd name="connsiteY5-300" fmla="*/ 809 h 10000"/>
                <a:gd name="connsiteX6-301" fmla="*/ 3785 w 9365"/>
                <a:gd name="connsiteY6-302" fmla="*/ 1729 h 10000"/>
                <a:gd name="connsiteX7-303" fmla="*/ 3182 w 9365"/>
                <a:gd name="connsiteY7-304" fmla="*/ 91 h 10000"/>
                <a:gd name="connsiteX8-305" fmla="*/ 1994 w 9365"/>
                <a:gd name="connsiteY8-306" fmla="*/ 1201 h 10000"/>
                <a:gd name="connsiteX9-307" fmla="*/ 0 w 9365"/>
                <a:gd name="connsiteY9-308" fmla="*/ 1024 h 10000"/>
                <a:gd name="connsiteX10-309" fmla="*/ 0 w 9365"/>
                <a:gd name="connsiteY10-310" fmla="*/ 7065 h 10000"/>
                <a:gd name="connsiteX11-311" fmla="*/ 8569 w 9365"/>
                <a:gd name="connsiteY11-312" fmla="*/ 10000 h 10000"/>
                <a:gd name="connsiteX12-313" fmla="*/ 9361 w 9365"/>
                <a:gd name="connsiteY12-314" fmla="*/ 8284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/>
            <p:nvPr/>
          </p:nvSpPr>
          <p:spPr bwMode="auto">
            <a:xfrm>
              <a:off x="5043694" y="4976544"/>
              <a:ext cx="133809" cy="70582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/>
            <p:nvPr/>
          </p:nvSpPr>
          <p:spPr bwMode="auto">
            <a:xfrm>
              <a:off x="2497274" y="2942753"/>
              <a:ext cx="85489" cy="96586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/>
            <p:nvPr/>
          </p:nvSpPr>
          <p:spPr bwMode="auto">
            <a:xfrm>
              <a:off x="2303042" y="3123789"/>
              <a:ext cx="102216" cy="81726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/>
            <p:nvPr/>
          </p:nvSpPr>
          <p:spPr bwMode="auto">
            <a:xfrm>
              <a:off x="2459119" y="3293014"/>
              <a:ext cx="105932" cy="91013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/>
            <p:nvPr/>
          </p:nvSpPr>
          <p:spPr bwMode="auto">
            <a:xfrm>
              <a:off x="2003988" y="3133724"/>
              <a:ext cx="117083" cy="87299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/>
            <p:nvPr/>
          </p:nvSpPr>
          <p:spPr bwMode="auto">
            <a:xfrm>
              <a:off x="1754199" y="2681554"/>
              <a:ext cx="92923" cy="115160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/>
            <p:nvPr/>
          </p:nvSpPr>
          <p:spPr bwMode="auto">
            <a:xfrm>
              <a:off x="3011631" y="3521648"/>
              <a:ext cx="92923" cy="72439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/>
            <p:nvPr/>
          </p:nvSpPr>
          <p:spPr bwMode="auto">
            <a:xfrm>
              <a:off x="3074334" y="3401201"/>
              <a:ext cx="105932" cy="89156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/>
            <p:nvPr/>
          </p:nvSpPr>
          <p:spPr bwMode="auto">
            <a:xfrm>
              <a:off x="4101040" y="4331471"/>
              <a:ext cx="83631" cy="81726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/>
            <p:nvPr/>
          </p:nvSpPr>
          <p:spPr bwMode="auto">
            <a:xfrm>
              <a:off x="4171282" y="4219502"/>
              <a:ext cx="104074" cy="8358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/>
            <p:nvPr/>
          </p:nvSpPr>
          <p:spPr bwMode="auto">
            <a:xfrm>
              <a:off x="3447369" y="3745864"/>
              <a:ext cx="76198" cy="79869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/>
            <p:nvPr/>
          </p:nvSpPr>
          <p:spPr bwMode="auto">
            <a:xfrm>
              <a:off x="3729953" y="3699039"/>
              <a:ext cx="85489" cy="104015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/>
            <p:nvPr/>
          </p:nvSpPr>
          <p:spPr bwMode="auto">
            <a:xfrm>
              <a:off x="3893006" y="3554892"/>
              <a:ext cx="89206" cy="109587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/>
            <p:nvPr/>
          </p:nvSpPr>
          <p:spPr bwMode="auto">
            <a:xfrm>
              <a:off x="4207387" y="3969146"/>
              <a:ext cx="105932" cy="89156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/>
            <p:nvPr/>
          </p:nvSpPr>
          <p:spPr bwMode="auto">
            <a:xfrm>
              <a:off x="4698557" y="4412772"/>
              <a:ext cx="91064" cy="107730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/>
            <p:nvPr/>
          </p:nvSpPr>
          <p:spPr bwMode="auto">
            <a:xfrm>
              <a:off x="4572384" y="4423956"/>
              <a:ext cx="85489" cy="10030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/>
            <p:nvPr/>
          </p:nvSpPr>
          <p:spPr bwMode="auto">
            <a:xfrm>
              <a:off x="5111260" y="4591990"/>
              <a:ext cx="76198" cy="8358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/>
            <p:nvPr/>
          </p:nvSpPr>
          <p:spPr bwMode="auto">
            <a:xfrm>
              <a:off x="5176075" y="4690776"/>
              <a:ext cx="98498" cy="79868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/>
            <p:nvPr/>
          </p:nvSpPr>
          <p:spPr bwMode="auto">
            <a:xfrm>
              <a:off x="4346355" y="4585127"/>
              <a:ext cx="96640" cy="70582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/>
            <p:nvPr/>
          </p:nvSpPr>
          <p:spPr bwMode="auto">
            <a:xfrm>
              <a:off x="3000503" y="3032810"/>
              <a:ext cx="89206" cy="74297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/>
            <p:nvPr/>
          </p:nvSpPr>
          <p:spPr bwMode="auto">
            <a:xfrm>
              <a:off x="2800880" y="2917525"/>
              <a:ext cx="72479" cy="92871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/>
            <p:nvPr/>
          </p:nvSpPr>
          <p:spPr bwMode="auto">
            <a:xfrm>
              <a:off x="87033" y="3004220"/>
              <a:ext cx="118942" cy="100300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/>
            <p:nvPr/>
          </p:nvSpPr>
          <p:spPr bwMode="auto">
            <a:xfrm>
              <a:off x="3763995" y="3949788"/>
              <a:ext cx="460899" cy="477355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/>
            <p:nvPr/>
          </p:nvSpPr>
          <p:spPr bwMode="auto">
            <a:xfrm>
              <a:off x="3374104" y="3473964"/>
              <a:ext cx="1022154" cy="830264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/>
            <p:nvPr/>
          </p:nvSpPr>
          <p:spPr bwMode="auto">
            <a:xfrm>
              <a:off x="4923576" y="4362720"/>
              <a:ext cx="488775" cy="952855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/>
            <p:nvPr/>
          </p:nvSpPr>
          <p:spPr bwMode="auto">
            <a:xfrm>
              <a:off x="2226726" y="2839378"/>
              <a:ext cx="1085342" cy="668670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/>
            <p:nvPr/>
          </p:nvSpPr>
          <p:spPr bwMode="auto">
            <a:xfrm>
              <a:off x="2381559" y="3135224"/>
              <a:ext cx="615150" cy="304616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/>
            <p:nvPr/>
          </p:nvSpPr>
          <p:spPr bwMode="auto">
            <a:xfrm>
              <a:off x="4543038" y="4574523"/>
              <a:ext cx="624443" cy="358482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/>
            <p:nvPr/>
          </p:nvSpPr>
          <p:spPr bwMode="auto">
            <a:xfrm>
              <a:off x="3424088" y="3663027"/>
              <a:ext cx="620726" cy="354766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/>
            <p:nvPr/>
          </p:nvSpPr>
          <p:spPr bwMode="auto">
            <a:xfrm>
              <a:off x="1200842" y="2681315"/>
              <a:ext cx="960825" cy="445780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/>
            <p:nvPr/>
          </p:nvSpPr>
          <p:spPr bwMode="auto">
            <a:xfrm>
              <a:off x="1341700" y="2917021"/>
              <a:ext cx="537096" cy="174597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/>
            <p:nvPr/>
          </p:nvSpPr>
          <p:spPr bwMode="auto">
            <a:xfrm>
              <a:off x="10602" y="2662232"/>
              <a:ext cx="1092776" cy="542366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/>
            <p:nvPr/>
          </p:nvSpPr>
          <p:spPr bwMode="auto">
            <a:xfrm>
              <a:off x="333830" y="2946689"/>
              <a:ext cx="602142" cy="221033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/>
            <p:nvPr/>
          </p:nvSpPr>
          <p:spPr bwMode="auto">
            <a:xfrm rot="20750629">
              <a:off x="4401780" y="4322231"/>
              <a:ext cx="622585" cy="35848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 bwMode="auto">
          <a:xfrm rot="-2611328">
            <a:off x="68263" y="188913"/>
            <a:ext cx="517525" cy="588962"/>
            <a:chOff x="11036616" y="1071278"/>
            <a:chExt cx="1030189" cy="1170315"/>
          </a:xfrm>
        </p:grpSpPr>
        <p:sp>
          <p:nvSpPr>
            <p:cNvPr id="41" name="Hình tự do 28"/>
            <p:cNvSpPr/>
            <p:nvPr/>
          </p:nvSpPr>
          <p:spPr bwMode="auto">
            <a:xfrm rot="20399546">
              <a:off x="11031968" y="1060624"/>
              <a:ext cx="1030189" cy="1091454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/>
            <p:nvPr/>
          </p:nvSpPr>
          <p:spPr bwMode="auto">
            <a:xfrm rot="20399546">
              <a:off x="11102259" y="1128783"/>
              <a:ext cx="872185" cy="886413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/>
            <p:nvPr/>
          </p:nvSpPr>
          <p:spPr bwMode="auto">
            <a:xfrm rot="20399546">
              <a:off x="11484277" y="1361050"/>
              <a:ext cx="142205" cy="615127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/>
            <p:nvPr/>
          </p:nvSpPr>
          <p:spPr bwMode="auto">
            <a:xfrm rot="20399546">
              <a:off x="11267484" y="1597358"/>
              <a:ext cx="278088" cy="299676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/>
            <p:nvPr/>
          </p:nvSpPr>
          <p:spPr bwMode="auto">
            <a:xfrm rot="20399546">
              <a:off x="11408103" y="1932376"/>
              <a:ext cx="243328" cy="85170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/>
            <p:nvPr/>
          </p:nvSpPr>
          <p:spPr bwMode="auto">
            <a:xfrm rot="20399546">
              <a:off x="11613896" y="1555382"/>
              <a:ext cx="341290" cy="230279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/>
            <p:nvPr/>
          </p:nvSpPr>
          <p:spPr bwMode="auto">
            <a:xfrm rot="20399546">
              <a:off x="11665611" y="1818120"/>
              <a:ext cx="328649" cy="104099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/>
            <p:nvPr/>
          </p:nvSpPr>
          <p:spPr bwMode="auto">
            <a:xfrm rot="20399546">
              <a:off x="11571061" y="2018950"/>
              <a:ext cx="164325" cy="211352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/>
          <p:nvPr userDrawn="1"/>
        </p:nvSpPr>
        <p:spPr bwMode="auto">
          <a:xfrm>
            <a:off x="3284538" y="4664075"/>
            <a:ext cx="8902700" cy="2193925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 bwMode="auto">
          <a:xfrm>
            <a:off x="11434763" y="6350"/>
            <a:ext cx="677862" cy="712788"/>
            <a:chOff x="11231706" y="127529"/>
            <a:chExt cx="679129" cy="712528"/>
          </a:xfrm>
        </p:grpSpPr>
        <p:sp>
          <p:nvSpPr>
            <p:cNvPr id="51" name="Hình tự do 36"/>
            <p:cNvSpPr/>
            <p:nvPr/>
          </p:nvSpPr>
          <p:spPr bwMode="auto">
            <a:xfrm rot="20399546">
              <a:off x="11675446" y="635344"/>
              <a:ext cx="133599" cy="204713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/>
            <p:nvPr/>
          </p:nvSpPr>
          <p:spPr bwMode="auto">
            <a:xfrm rot="20399546">
              <a:off x="11231706" y="127529"/>
              <a:ext cx="679129" cy="644290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/>
            <p:nvPr/>
          </p:nvSpPr>
          <p:spPr bwMode="auto">
            <a:xfrm rot="20399546">
              <a:off x="11276239" y="184658"/>
              <a:ext cx="574158" cy="599856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/>
            <p:nvPr/>
          </p:nvSpPr>
          <p:spPr bwMode="auto">
            <a:xfrm rot="20399546">
              <a:off x="11486181" y="306852"/>
              <a:ext cx="187675" cy="38086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/>
            <p:nvPr/>
          </p:nvSpPr>
          <p:spPr bwMode="auto">
            <a:xfrm rot="20399546">
              <a:off x="11632504" y="298916"/>
              <a:ext cx="112923" cy="247560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/>
            <p:nvPr/>
          </p:nvSpPr>
          <p:spPr bwMode="auto">
            <a:xfrm rot="20399546">
              <a:off x="11710436" y="508390"/>
              <a:ext cx="144733" cy="90455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/>
            <p:nvPr/>
          </p:nvSpPr>
          <p:spPr bwMode="auto">
            <a:xfrm rot="20399546">
              <a:off x="11538666" y="665496"/>
              <a:ext cx="157457" cy="52368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/>
            <p:nvPr/>
          </p:nvSpPr>
          <p:spPr bwMode="auto">
            <a:xfrm rot="20399546">
              <a:off x="11385981" y="578215"/>
              <a:ext cx="265609" cy="98389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/>
          <p:nvPr userDrawn="1"/>
        </p:nvSpPr>
        <p:spPr bwMode="auto">
          <a:xfrm>
            <a:off x="-23813" y="3006725"/>
            <a:ext cx="12188826" cy="3851275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-1" fmla="*/ 282858 w 12188952"/>
              <a:gd name="connsiteY0-2" fmla="*/ 953 h 3850488"/>
              <a:gd name="connsiteX1-3" fmla="*/ 2374306 w 12188952"/>
              <a:gd name="connsiteY1-4" fmla="*/ 434202 h 3850488"/>
              <a:gd name="connsiteX2-5" fmla="*/ 7427648 w 12188952"/>
              <a:gd name="connsiteY2-6" fmla="*/ 3008169 h 3850488"/>
              <a:gd name="connsiteX3-7" fmla="*/ 12188952 w 12188952"/>
              <a:gd name="connsiteY3-8" fmla="*/ 2149941 h 3850488"/>
              <a:gd name="connsiteX4-9" fmla="*/ 12188952 w 12188952"/>
              <a:gd name="connsiteY4-10" fmla="*/ 3850488 h 3850488"/>
              <a:gd name="connsiteX5-11" fmla="*/ 0 w 12188952"/>
              <a:gd name="connsiteY5-12" fmla="*/ 3850488 h 3850488"/>
              <a:gd name="connsiteX6-13" fmla="*/ 0 w 12188952"/>
              <a:gd name="connsiteY6-14" fmla="*/ 2369 h 3850488"/>
              <a:gd name="connsiteX7-15" fmla="*/ 282858 w 12188952"/>
              <a:gd name="connsiteY7-16" fmla="*/ 953 h 3850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/>
          <p:nvPr userDrawn="1"/>
        </p:nvSpPr>
        <p:spPr bwMode="auto">
          <a:xfrm>
            <a:off x="-23813" y="3324225"/>
            <a:ext cx="12188826" cy="3382963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88" y="854075"/>
            <a:ext cx="1881188" cy="2341563"/>
            <a:chOff x="3000" y="1116"/>
            <a:chExt cx="1680" cy="2091"/>
          </a:xfrm>
        </p:grpSpPr>
        <p:sp>
          <p:nvSpPr>
            <p:cNvPr id="62" name="Hình tự do 6"/>
            <p:cNvSpPr/>
            <p:nvPr/>
          </p:nvSpPr>
          <p:spPr bwMode="auto">
            <a:xfrm>
              <a:off x="3018" y="2576"/>
              <a:ext cx="85" cy="92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/>
            <p:nvPr/>
          </p:nvSpPr>
          <p:spPr bwMode="auto">
            <a:xfrm>
              <a:off x="3057" y="2617"/>
              <a:ext cx="116" cy="72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/>
            <p:nvPr/>
          </p:nvSpPr>
          <p:spPr bwMode="auto">
            <a:xfrm>
              <a:off x="3133" y="2675"/>
              <a:ext cx="71" cy="24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/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/>
            <p:nvPr/>
          </p:nvSpPr>
          <p:spPr bwMode="auto">
            <a:xfrm>
              <a:off x="4591" y="2069"/>
              <a:ext cx="89" cy="21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/>
            <p:nvPr/>
          </p:nvSpPr>
          <p:spPr bwMode="auto">
            <a:xfrm>
              <a:off x="3000" y="1631"/>
              <a:ext cx="1601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/>
            <p:nvPr/>
          </p:nvSpPr>
          <p:spPr bwMode="auto">
            <a:xfrm>
              <a:off x="3432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/>
            <p:nvPr/>
          </p:nvSpPr>
          <p:spPr bwMode="auto">
            <a:xfrm>
              <a:off x="3669" y="1251"/>
              <a:ext cx="60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/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/>
            <p:nvPr/>
          </p:nvSpPr>
          <p:spPr bwMode="auto">
            <a:xfrm>
              <a:off x="3631" y="1453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/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/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/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/>
            <p:nvPr/>
          </p:nvSpPr>
          <p:spPr bwMode="auto">
            <a:xfrm>
              <a:off x="3695" y="2568"/>
              <a:ext cx="34" cy="577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/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/>
            <p:nvPr/>
          </p:nvSpPr>
          <p:spPr bwMode="auto">
            <a:xfrm>
              <a:off x="3968" y="2076"/>
              <a:ext cx="356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/>
            <p:nvPr/>
          </p:nvSpPr>
          <p:spPr bwMode="auto">
            <a:xfrm>
              <a:off x="3474" y="3143"/>
              <a:ext cx="492" cy="11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500" y="4545013"/>
            <a:ext cx="1873250" cy="2324100"/>
            <a:chOff x="3359" y="1523"/>
            <a:chExt cx="943" cy="1170"/>
          </a:xfrm>
        </p:grpSpPr>
        <p:sp>
          <p:nvSpPr>
            <p:cNvPr id="82" name="Hình tự do 34"/>
            <p:cNvSpPr/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/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/>
            <p:nvPr/>
          </p:nvSpPr>
          <p:spPr bwMode="auto">
            <a:xfrm>
              <a:off x="3553" y="1620"/>
              <a:ext cx="596" cy="193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/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/>
            <p:nvPr/>
          </p:nvSpPr>
          <p:spPr bwMode="auto">
            <a:xfrm>
              <a:off x="3884" y="1779"/>
              <a:ext cx="392" cy="667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400" y="5011738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 bwMode="auto">
          <a:xfrm>
            <a:off x="-22225" y="4349750"/>
            <a:ext cx="1697038" cy="2519363"/>
            <a:chOff x="-3496" y="4350236"/>
            <a:chExt cx="1696783" cy="2518186"/>
          </a:xfrm>
        </p:grpSpPr>
        <p:sp>
          <p:nvSpPr>
            <p:cNvPr id="95" name="Hình tự do 34"/>
            <p:cNvSpPr/>
            <p:nvPr/>
          </p:nvSpPr>
          <p:spPr bwMode="auto">
            <a:xfrm>
              <a:off x="-1909" y="4440682"/>
              <a:ext cx="1615833" cy="182001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/>
            <p:nvPr/>
          </p:nvSpPr>
          <p:spPr bwMode="auto">
            <a:xfrm>
              <a:off x="25075" y="5016675"/>
              <a:ext cx="1319015" cy="1851747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/>
            <p:nvPr/>
          </p:nvSpPr>
          <p:spPr bwMode="auto">
            <a:xfrm>
              <a:off x="-3496" y="4350236"/>
              <a:ext cx="1398378" cy="450639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/>
            <p:nvPr/>
          </p:nvSpPr>
          <p:spPr bwMode="auto">
            <a:xfrm>
              <a:off x="772675" y="4723125"/>
              <a:ext cx="920612" cy="156295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475" y="4572000"/>
            <a:ext cx="1851025" cy="2297113"/>
            <a:chOff x="3367" y="1523"/>
            <a:chExt cx="943" cy="1170"/>
          </a:xfrm>
        </p:grpSpPr>
        <p:sp>
          <p:nvSpPr>
            <p:cNvPr id="100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/>
            <p:nvPr/>
          </p:nvSpPr>
          <p:spPr bwMode="auto">
            <a:xfrm>
              <a:off x="3571" y="1904"/>
              <a:ext cx="565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/>
            <p:nvPr/>
          </p:nvSpPr>
          <p:spPr bwMode="auto">
            <a:xfrm>
              <a:off x="3403" y="1779"/>
              <a:ext cx="389" cy="665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 bwMode="auto">
          <a:xfrm rot="1576354">
            <a:off x="11125200" y="2895600"/>
            <a:ext cx="1030288" cy="1169988"/>
            <a:chOff x="11036616" y="1071278"/>
            <a:chExt cx="1030189" cy="1170315"/>
          </a:xfrm>
        </p:grpSpPr>
        <p:sp>
          <p:nvSpPr>
            <p:cNvPr id="107" name="Hình tự do 28"/>
            <p:cNvSpPr/>
            <p:nvPr/>
          </p:nvSpPr>
          <p:spPr bwMode="auto">
            <a:xfrm rot="20399546">
              <a:off x="11034338" y="1069692"/>
              <a:ext cx="1030189" cy="109250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/>
            <p:nvPr/>
          </p:nvSpPr>
          <p:spPr bwMode="auto">
            <a:xfrm rot="20399546">
              <a:off x="11109552" y="1135608"/>
              <a:ext cx="873041" cy="886073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/>
            <p:nvPr/>
          </p:nvSpPr>
          <p:spPr bwMode="auto">
            <a:xfrm rot="20399546">
              <a:off x="11483278" y="1370409"/>
              <a:ext cx="144448" cy="616122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/>
            <p:nvPr/>
          </p:nvSpPr>
          <p:spPr bwMode="auto">
            <a:xfrm rot="20399546">
              <a:off x="11274154" y="1606242"/>
              <a:ext cx="279373" cy="298533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/>
            <p:nvPr/>
          </p:nvSpPr>
          <p:spPr bwMode="auto">
            <a:xfrm rot="20399546">
              <a:off x="11405171" y="1943741"/>
              <a:ext cx="242865" cy="84161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/>
            <p:nvPr/>
          </p:nvSpPr>
          <p:spPr bwMode="auto">
            <a:xfrm rot="20399546">
              <a:off x="11617985" y="1562053"/>
              <a:ext cx="342867" cy="230252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/>
            <p:nvPr/>
          </p:nvSpPr>
          <p:spPr bwMode="auto">
            <a:xfrm rot="20399546">
              <a:off x="11674804" y="1820328"/>
              <a:ext cx="330168" cy="104804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/>
            <p:nvPr/>
          </p:nvSpPr>
          <p:spPr bwMode="auto">
            <a:xfrm rot="20399546">
              <a:off x="11578906" y="2026139"/>
              <a:ext cx="165084" cy="211196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/>
          <p:nvPr userDrawn="1"/>
        </p:nvSpPr>
        <p:spPr bwMode="auto">
          <a:xfrm>
            <a:off x="4043363" y="535146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</p:spPr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575" y="3533775"/>
            <a:ext cx="12139613" cy="3030538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-1" fmla="*/ 0 w 12328635"/>
              <a:gd name="connsiteY0-2" fmla="*/ 0 h 3162094"/>
              <a:gd name="connsiteX1-3" fmla="*/ 7662042 w 12328635"/>
              <a:gd name="connsiteY1-4" fmla="*/ 3137338 h 3162094"/>
              <a:gd name="connsiteX2-5" fmla="*/ 12328635 w 12328635"/>
              <a:gd name="connsiteY2-6" fmla="*/ 1450427 h 3162094"/>
              <a:gd name="connsiteX0-7" fmla="*/ 0 w 12155215"/>
              <a:gd name="connsiteY0-8" fmla="*/ 0 h 3171571"/>
              <a:gd name="connsiteX1-9" fmla="*/ 7662042 w 12155215"/>
              <a:gd name="connsiteY1-10" fmla="*/ 3137338 h 3171571"/>
              <a:gd name="connsiteX2-11" fmla="*/ 12155215 w 12155215"/>
              <a:gd name="connsiteY2-12" fmla="*/ 1639614 h 3171571"/>
              <a:gd name="connsiteX0-13" fmla="*/ 0 w 12155215"/>
              <a:gd name="connsiteY0-14" fmla="*/ 0 h 3169200"/>
              <a:gd name="connsiteX1-15" fmla="*/ 7662042 w 12155215"/>
              <a:gd name="connsiteY1-16" fmla="*/ 3137338 h 3169200"/>
              <a:gd name="connsiteX2-17" fmla="*/ 12155215 w 12155215"/>
              <a:gd name="connsiteY2-18" fmla="*/ 1639614 h 3169200"/>
              <a:gd name="connsiteX0-19" fmla="*/ 0 w 12155215"/>
              <a:gd name="connsiteY0-20" fmla="*/ 0 h 3014668"/>
              <a:gd name="connsiteX1-21" fmla="*/ 7173311 w 12155215"/>
              <a:gd name="connsiteY1-22" fmla="*/ 2979683 h 3014668"/>
              <a:gd name="connsiteX2-23" fmla="*/ 12155215 w 12155215"/>
              <a:gd name="connsiteY2-24" fmla="*/ 1639614 h 3014668"/>
              <a:gd name="connsiteX0-25" fmla="*/ 0 w 12155215"/>
              <a:gd name="connsiteY0-26" fmla="*/ 0 h 3011275"/>
              <a:gd name="connsiteX1-27" fmla="*/ 7173311 w 12155215"/>
              <a:gd name="connsiteY1-28" fmla="*/ 2979683 h 3011275"/>
              <a:gd name="connsiteX2-29" fmla="*/ 12155215 w 12155215"/>
              <a:gd name="connsiteY2-30" fmla="*/ 1639614 h 3011275"/>
              <a:gd name="connsiteX0-31" fmla="*/ 0 w 12155215"/>
              <a:gd name="connsiteY0-32" fmla="*/ 0 h 3119572"/>
              <a:gd name="connsiteX1-33" fmla="*/ 7614745 w 12155215"/>
              <a:gd name="connsiteY1-34" fmla="*/ 3090041 h 3119572"/>
              <a:gd name="connsiteX2-35" fmla="*/ 12155215 w 12155215"/>
              <a:gd name="connsiteY2-36" fmla="*/ 1639614 h 3119572"/>
              <a:gd name="connsiteX0-37" fmla="*/ 0 w 12155215"/>
              <a:gd name="connsiteY0-38" fmla="*/ 0 h 3119572"/>
              <a:gd name="connsiteX1-39" fmla="*/ 7614745 w 12155215"/>
              <a:gd name="connsiteY1-40" fmla="*/ 3090041 h 3119572"/>
              <a:gd name="connsiteX2-41" fmla="*/ 12155215 w 12155215"/>
              <a:gd name="connsiteY2-42" fmla="*/ 1639614 h 3119572"/>
              <a:gd name="connsiteX0-43" fmla="*/ 0 w 12155215"/>
              <a:gd name="connsiteY0-44" fmla="*/ 0 h 3095317"/>
              <a:gd name="connsiteX1-45" fmla="*/ 7614745 w 12155215"/>
              <a:gd name="connsiteY1-46" fmla="*/ 3090041 h 3095317"/>
              <a:gd name="connsiteX2-47" fmla="*/ 12155215 w 12155215"/>
              <a:gd name="connsiteY2-48" fmla="*/ 1639614 h 3095317"/>
              <a:gd name="connsiteX0-49" fmla="*/ 0 w 12155215"/>
              <a:gd name="connsiteY0-50" fmla="*/ 0 h 3095317"/>
              <a:gd name="connsiteX1-51" fmla="*/ 7614745 w 12155215"/>
              <a:gd name="connsiteY1-52" fmla="*/ 3090041 h 3095317"/>
              <a:gd name="connsiteX2-53" fmla="*/ 12155215 w 12155215"/>
              <a:gd name="connsiteY2-54" fmla="*/ 1639614 h 3095317"/>
              <a:gd name="connsiteX0-55" fmla="*/ 0 w 12155215"/>
              <a:gd name="connsiteY0-56" fmla="*/ 0 h 3095317"/>
              <a:gd name="connsiteX1-57" fmla="*/ 7614745 w 12155215"/>
              <a:gd name="connsiteY1-58" fmla="*/ 3090041 h 3095317"/>
              <a:gd name="connsiteX2-59" fmla="*/ 12155215 w 12155215"/>
              <a:gd name="connsiteY2-60" fmla="*/ 1639614 h 3095317"/>
              <a:gd name="connsiteX0-61" fmla="*/ 0 w 12139450"/>
              <a:gd name="connsiteY0-62" fmla="*/ 0 h 3057566"/>
              <a:gd name="connsiteX1-63" fmla="*/ 7598980 w 12139450"/>
              <a:gd name="connsiteY1-64" fmla="*/ 3026979 h 3057566"/>
              <a:gd name="connsiteX2-65" fmla="*/ 12139450 w 12139450"/>
              <a:gd name="connsiteY2-66" fmla="*/ 1576552 h 3057566"/>
              <a:gd name="connsiteX0-67" fmla="*/ 0 w 12139450"/>
              <a:gd name="connsiteY0-68" fmla="*/ 0 h 3028856"/>
              <a:gd name="connsiteX1-69" fmla="*/ 7598980 w 12139450"/>
              <a:gd name="connsiteY1-70" fmla="*/ 3026979 h 3028856"/>
              <a:gd name="connsiteX2-71" fmla="*/ 12139450 w 12139450"/>
              <a:gd name="connsiteY2-72" fmla="*/ 1576552 h 3028856"/>
              <a:gd name="connsiteX0-73" fmla="*/ 0 w 12139450"/>
              <a:gd name="connsiteY0-74" fmla="*/ 0 h 3027100"/>
              <a:gd name="connsiteX1-75" fmla="*/ 7598980 w 12139450"/>
              <a:gd name="connsiteY1-76" fmla="*/ 3026979 h 3027100"/>
              <a:gd name="connsiteX2-77" fmla="*/ 12139450 w 12139450"/>
              <a:gd name="connsiteY2-78" fmla="*/ 1576552 h 3027100"/>
              <a:gd name="connsiteX0-79" fmla="*/ 0 w 12139450"/>
              <a:gd name="connsiteY0-80" fmla="*/ 0 h 3029936"/>
              <a:gd name="connsiteX1-81" fmla="*/ 7598980 w 12139450"/>
              <a:gd name="connsiteY1-82" fmla="*/ 3026979 h 3029936"/>
              <a:gd name="connsiteX2-83" fmla="*/ 12139450 w 12139450"/>
              <a:gd name="connsiteY2-84" fmla="*/ 1576552 h 30299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 bwMode="auto">
          <a:xfrm rot="198573">
            <a:off x="1198563" y="2684463"/>
            <a:ext cx="2155825" cy="1685925"/>
            <a:chOff x="1175948" y="2708421"/>
            <a:chExt cx="2159248" cy="1690131"/>
          </a:xfrm>
        </p:grpSpPr>
        <p:sp>
          <p:nvSpPr>
            <p:cNvPr id="118" name="Hình tự do 324"/>
            <p:cNvSpPr/>
            <p:nvPr/>
          </p:nvSpPr>
          <p:spPr bwMode="auto">
            <a:xfrm rot="1365846">
              <a:off x="2664792" y="3669600"/>
              <a:ext cx="639188" cy="572926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/>
            <p:nvPr/>
          </p:nvSpPr>
          <p:spPr bwMode="auto">
            <a:xfrm rot="1365846">
              <a:off x="1189914" y="2783548"/>
              <a:ext cx="1833293" cy="1150625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/>
            <p:nvPr/>
          </p:nvSpPr>
          <p:spPr bwMode="auto">
            <a:xfrm rot="1365846">
              <a:off x="2716993" y="3179141"/>
              <a:ext cx="292564" cy="448792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/>
            <p:nvPr/>
          </p:nvSpPr>
          <p:spPr bwMode="auto">
            <a:xfrm rot="1365846">
              <a:off x="1353599" y="2839192"/>
              <a:ext cx="1106654" cy="496536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/>
            <p:nvPr/>
          </p:nvSpPr>
          <p:spPr bwMode="auto">
            <a:xfrm rot="1365846">
              <a:off x="1627593" y="2801417"/>
              <a:ext cx="44521" cy="439243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/>
            <p:nvPr/>
          </p:nvSpPr>
          <p:spPr bwMode="auto">
            <a:xfrm rot="1365846">
              <a:off x="1899783" y="2883040"/>
              <a:ext cx="39750" cy="436060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/>
            <p:nvPr/>
          </p:nvSpPr>
          <p:spPr bwMode="auto">
            <a:xfrm rot="1365846">
              <a:off x="2139575" y="2951919"/>
              <a:ext cx="44521" cy="439243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/>
            <p:nvPr/>
          </p:nvSpPr>
          <p:spPr bwMode="auto">
            <a:xfrm rot="1365846">
              <a:off x="1341164" y="3490625"/>
              <a:ext cx="489726" cy="490170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/>
            <p:nvPr/>
          </p:nvSpPr>
          <p:spPr bwMode="auto">
            <a:xfrm rot="1365846">
              <a:off x="2460625" y="3897604"/>
              <a:ext cx="492906" cy="496536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/>
            <p:nvPr/>
          </p:nvSpPr>
          <p:spPr bwMode="auto">
            <a:xfrm rot="1365846">
              <a:off x="1323728" y="3145715"/>
              <a:ext cx="255993" cy="31829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/>
            <p:nvPr/>
          </p:nvSpPr>
          <p:spPr bwMode="auto">
            <a:xfrm rot="1365846">
              <a:off x="1587926" y="3224339"/>
              <a:ext cx="260763" cy="33421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/>
            <p:nvPr/>
          </p:nvSpPr>
          <p:spPr bwMode="auto">
            <a:xfrm rot="1365846">
              <a:off x="1855276" y="3306700"/>
              <a:ext cx="240093" cy="27054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/>
            <p:nvPr/>
          </p:nvSpPr>
          <p:spPr bwMode="auto">
            <a:xfrm rot="1365846">
              <a:off x="2092377" y="3381426"/>
              <a:ext cx="268713" cy="35012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/>
            <p:nvPr/>
          </p:nvSpPr>
          <p:spPr bwMode="auto">
            <a:xfrm rot="1365846">
              <a:off x="2401119" y="3058319"/>
              <a:ext cx="30211" cy="404231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/>
            <p:nvPr/>
          </p:nvSpPr>
          <p:spPr bwMode="auto">
            <a:xfrm rot="1365846">
              <a:off x="2132914" y="2965395"/>
              <a:ext cx="31800" cy="40263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/>
            <p:nvPr/>
          </p:nvSpPr>
          <p:spPr bwMode="auto">
            <a:xfrm rot="1365846">
              <a:off x="1891210" y="2888521"/>
              <a:ext cx="31800" cy="404231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/>
            <p:nvPr/>
          </p:nvSpPr>
          <p:spPr bwMode="auto">
            <a:xfrm rot="1365846">
              <a:off x="1622611" y="2816344"/>
              <a:ext cx="33391" cy="40263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/>
            <p:nvPr/>
          </p:nvSpPr>
          <p:spPr bwMode="auto">
            <a:xfrm rot="1365846">
              <a:off x="2675841" y="3610456"/>
              <a:ext cx="276664" cy="36604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/>
            <p:nvPr/>
          </p:nvSpPr>
          <p:spPr bwMode="auto">
            <a:xfrm rot="1365846">
              <a:off x="1175410" y="3368596"/>
              <a:ext cx="1227496" cy="157554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/>
            <p:nvPr/>
          </p:nvSpPr>
          <p:spPr bwMode="auto">
            <a:xfrm rot="1365846">
              <a:off x="2525958" y="3816386"/>
              <a:ext cx="788650" cy="100262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/>
            <p:nvPr/>
          </p:nvSpPr>
          <p:spPr bwMode="auto">
            <a:xfrm rot="1365846">
              <a:off x="1180047" y="3406979"/>
              <a:ext cx="1211596" cy="76390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/>
            <p:nvPr/>
          </p:nvSpPr>
          <p:spPr bwMode="auto">
            <a:xfrm rot="1365846">
              <a:off x="1240058" y="2702447"/>
              <a:ext cx="726639" cy="875303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/>
            <p:nvPr/>
          </p:nvSpPr>
          <p:spPr bwMode="auto">
            <a:xfrm rot="1365846">
              <a:off x="2527603" y="3850080"/>
              <a:ext cx="775930" cy="35012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/>
            <p:nvPr/>
          </p:nvSpPr>
          <p:spPr bwMode="auto">
            <a:xfrm rot="1365846">
              <a:off x="2353633" y="3078093"/>
              <a:ext cx="284613" cy="97397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/>
            <p:nvPr/>
          </p:nvSpPr>
          <p:spPr bwMode="auto">
            <a:xfrm rot="1365846">
              <a:off x="2895633" y="3727301"/>
              <a:ext cx="438846" cy="459933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/>
            <p:nvPr/>
          </p:nvSpPr>
          <p:spPr bwMode="auto">
            <a:xfrm rot="1365846">
              <a:off x="3170336" y="3791112"/>
              <a:ext cx="154231" cy="146414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/>
            <p:nvPr/>
          </p:nvSpPr>
          <p:spPr bwMode="auto">
            <a:xfrm rot="1365846">
              <a:off x="2581421" y="4018556"/>
              <a:ext cx="251223" cy="25304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/>
            <p:nvPr/>
          </p:nvSpPr>
          <p:spPr bwMode="auto">
            <a:xfrm rot="1365846">
              <a:off x="1449441" y="3612215"/>
              <a:ext cx="251223" cy="25304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813" y="4138613"/>
            <a:ext cx="3022600" cy="2719387"/>
            <a:chOff x="2887" y="1286"/>
            <a:chExt cx="1903" cy="1712"/>
          </a:xfrm>
        </p:grpSpPr>
        <p:sp>
          <p:nvSpPr>
            <p:cNvPr id="147" name="Hình tự do 6"/>
            <p:cNvSpPr/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/>
            <p:nvPr/>
          </p:nvSpPr>
          <p:spPr bwMode="auto">
            <a:xfrm>
              <a:off x="3357" y="1532"/>
              <a:ext cx="672" cy="835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/>
            <p:nvPr/>
          </p:nvSpPr>
          <p:spPr bwMode="auto">
            <a:xfrm>
              <a:off x="3673" y="1612"/>
              <a:ext cx="278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/>
            <p:nvPr/>
          </p:nvSpPr>
          <p:spPr bwMode="auto">
            <a:xfrm>
              <a:off x="3435" y="1709"/>
              <a:ext cx="679" cy="594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/>
            <p:nvPr/>
          </p:nvSpPr>
          <p:spPr bwMode="auto">
            <a:xfrm>
              <a:off x="3425" y="1752"/>
              <a:ext cx="208" cy="495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/>
            <p:nvPr/>
          </p:nvSpPr>
          <p:spPr bwMode="auto">
            <a:xfrm>
              <a:off x="3626" y="1804"/>
              <a:ext cx="83" cy="419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/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/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/>
            <p:nvPr/>
          </p:nvSpPr>
          <p:spPr bwMode="auto">
            <a:xfrm>
              <a:off x="3902" y="1567"/>
              <a:ext cx="324" cy="758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/>
            <p:nvPr/>
          </p:nvSpPr>
          <p:spPr bwMode="auto">
            <a:xfrm>
              <a:off x="4070" y="1645"/>
              <a:ext cx="203" cy="661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/>
            <p:nvPr/>
          </p:nvSpPr>
          <p:spPr bwMode="auto">
            <a:xfrm>
              <a:off x="4533" y="1650"/>
              <a:ext cx="132" cy="696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/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/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/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/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/>
            <p:nvPr/>
          </p:nvSpPr>
          <p:spPr bwMode="auto">
            <a:xfrm>
              <a:off x="3586" y="1792"/>
              <a:ext cx="1060" cy="592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/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/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/>
            <p:nvPr/>
          </p:nvSpPr>
          <p:spPr bwMode="auto">
            <a:xfrm>
              <a:off x="3586" y="2068"/>
              <a:ext cx="457" cy="153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/>
            <p:nvPr/>
          </p:nvSpPr>
          <p:spPr bwMode="auto">
            <a:xfrm>
              <a:off x="3640" y="2408"/>
              <a:ext cx="262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/>
            <p:nvPr/>
          </p:nvSpPr>
          <p:spPr bwMode="auto">
            <a:xfrm>
              <a:off x="3605" y="2392"/>
              <a:ext cx="327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/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/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/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150" y="2338388"/>
            <a:ext cx="484188" cy="536575"/>
            <a:chOff x="2052" y="995"/>
            <a:chExt cx="768" cy="852"/>
          </a:xfrm>
        </p:grpSpPr>
        <p:sp>
          <p:nvSpPr>
            <p:cNvPr id="172" name="Hình tự do 65"/>
            <p:cNvSpPr/>
            <p:nvPr/>
          </p:nvSpPr>
          <p:spPr bwMode="auto">
            <a:xfrm>
              <a:off x="2430" y="1616"/>
              <a:ext cx="151" cy="232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/>
            <p:nvPr/>
          </p:nvSpPr>
          <p:spPr bwMode="auto">
            <a:xfrm>
              <a:off x="2044" y="1005"/>
              <a:ext cx="768" cy="728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/>
            <p:nvPr/>
          </p:nvSpPr>
          <p:spPr bwMode="auto">
            <a:xfrm>
              <a:off x="2084" y="1066"/>
              <a:ext cx="652" cy="678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/>
            <p:nvPr/>
          </p:nvSpPr>
          <p:spPr bwMode="auto">
            <a:xfrm>
              <a:off x="2322" y="1211"/>
              <a:ext cx="212" cy="43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/>
            <p:nvPr/>
          </p:nvSpPr>
          <p:spPr bwMode="auto">
            <a:xfrm>
              <a:off x="2505" y="1235"/>
              <a:ext cx="128" cy="282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/>
            <p:nvPr/>
          </p:nvSpPr>
          <p:spPr bwMode="auto">
            <a:xfrm>
              <a:off x="2538" y="1500"/>
              <a:ext cx="164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/>
            <p:nvPr/>
          </p:nvSpPr>
          <p:spPr bwMode="auto">
            <a:xfrm>
              <a:off x="2304" y="1619"/>
              <a:ext cx="176" cy="58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/>
            <p:nvPr/>
          </p:nvSpPr>
          <p:spPr bwMode="auto">
            <a:xfrm>
              <a:off x="2155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defRPr lang="vi-VN" sz="6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3" y="6602413"/>
            <a:ext cx="6978650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475" y="6602413"/>
            <a:ext cx="639763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A2DDF8B-6BE1-4C65-B5E7-5397F341A3A0}" type="slidenum">
              <a:rPr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3" y="6602413"/>
            <a:ext cx="6978650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475" y="6602413"/>
            <a:ext cx="639763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CAEAB0D-3B99-40B8-97D9-345FE66CFA59}" type="slidenum">
              <a:rPr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12952B5-7A2F-4CC8-B7CE-9234E21C2837}" type="datetime1">
              <a:rPr lang="en-US"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3" y="6602413"/>
            <a:ext cx="6978650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475" y="6602413"/>
            <a:ext cx="639763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BCF8CFB-0E62-4E6F-AA54-B3D0D9B4D31E}" type="slidenum">
              <a:rPr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 hasCustomPrompt="1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E1DA07A-9201-4B4B-BAF2-015AFA30F520}" type="datetime1">
              <a:rPr lang="en-US"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1522413" y="6602413"/>
            <a:ext cx="6978650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10023475" y="6602413"/>
            <a:ext cx="639763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410D809-DFD5-4B2C-AB5E-202D642A6B97}" type="slidenum">
              <a:rPr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tự do 92"/>
          <p:cNvSpPr/>
          <p:nvPr userDrawn="1"/>
        </p:nvSpPr>
        <p:spPr bwMode="auto">
          <a:xfrm>
            <a:off x="8643938" y="3889375"/>
            <a:ext cx="212725" cy="1000125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/>
          <p:nvPr userDrawn="1"/>
        </p:nvSpPr>
        <p:spPr bwMode="auto">
          <a:xfrm>
            <a:off x="6780213" y="4191000"/>
            <a:ext cx="541020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/>
          <p:nvPr userDrawn="1"/>
        </p:nvSpPr>
        <p:spPr bwMode="auto">
          <a:xfrm>
            <a:off x="0" y="4572000"/>
            <a:ext cx="11415713" cy="2286000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963" y="958850"/>
            <a:ext cx="1400175" cy="4002088"/>
            <a:chOff x="3220" y="236"/>
            <a:chExt cx="1347" cy="3848"/>
          </a:xfrm>
        </p:grpSpPr>
        <p:sp>
          <p:nvSpPr>
            <p:cNvPr id="7" name="Hình tự do 70"/>
            <p:cNvSpPr/>
            <p:nvPr/>
          </p:nvSpPr>
          <p:spPr bwMode="auto">
            <a:xfrm>
              <a:off x="3990" y="492"/>
              <a:ext cx="29" cy="1348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/>
            <p:nvPr/>
          </p:nvSpPr>
          <p:spPr bwMode="auto">
            <a:xfrm>
              <a:off x="3811" y="1216"/>
              <a:ext cx="160" cy="249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/>
            <p:nvPr/>
          </p:nvSpPr>
          <p:spPr bwMode="auto">
            <a:xfrm>
              <a:off x="4020" y="1005"/>
              <a:ext cx="162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/>
            <p:nvPr/>
          </p:nvSpPr>
          <p:spPr bwMode="auto">
            <a:xfrm>
              <a:off x="3811" y="1509"/>
              <a:ext cx="160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/>
            <p:nvPr/>
          </p:nvSpPr>
          <p:spPr bwMode="auto">
            <a:xfrm>
              <a:off x="4020" y="1301"/>
              <a:ext cx="162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/>
            <p:nvPr/>
          </p:nvSpPr>
          <p:spPr bwMode="auto">
            <a:xfrm>
              <a:off x="4020" y="1633"/>
              <a:ext cx="162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/>
            <p:nvPr/>
          </p:nvSpPr>
          <p:spPr bwMode="auto">
            <a:xfrm>
              <a:off x="3811" y="885"/>
              <a:ext cx="160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/>
            <p:nvPr/>
          </p:nvSpPr>
          <p:spPr bwMode="auto">
            <a:xfrm>
              <a:off x="4020" y="677"/>
              <a:ext cx="162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/>
            <p:nvPr/>
          </p:nvSpPr>
          <p:spPr bwMode="auto">
            <a:xfrm>
              <a:off x="3811" y="569"/>
              <a:ext cx="160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/>
            <p:nvPr/>
          </p:nvSpPr>
          <p:spPr bwMode="auto">
            <a:xfrm>
              <a:off x="3835" y="332"/>
              <a:ext cx="159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/>
            <p:nvPr/>
          </p:nvSpPr>
          <p:spPr bwMode="auto">
            <a:xfrm>
              <a:off x="4020" y="361"/>
              <a:ext cx="162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/>
            <p:nvPr/>
          </p:nvSpPr>
          <p:spPr bwMode="auto">
            <a:xfrm>
              <a:off x="3361" y="486"/>
              <a:ext cx="20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/>
            <p:nvPr/>
          </p:nvSpPr>
          <p:spPr bwMode="auto">
            <a:xfrm>
              <a:off x="3220" y="1048"/>
              <a:ext cx="127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/>
            <p:nvPr/>
          </p:nvSpPr>
          <p:spPr bwMode="auto">
            <a:xfrm>
              <a:off x="3386" y="885"/>
              <a:ext cx="122" cy="197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/>
            <p:nvPr/>
          </p:nvSpPr>
          <p:spPr bwMode="auto">
            <a:xfrm>
              <a:off x="3220" y="1277"/>
              <a:ext cx="127" cy="195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/>
            <p:nvPr/>
          </p:nvSpPr>
          <p:spPr bwMode="auto">
            <a:xfrm>
              <a:off x="3386" y="1114"/>
              <a:ext cx="122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/>
            <p:nvPr/>
          </p:nvSpPr>
          <p:spPr bwMode="auto">
            <a:xfrm>
              <a:off x="3386" y="1372"/>
              <a:ext cx="122" cy="197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/>
            <p:nvPr/>
          </p:nvSpPr>
          <p:spPr bwMode="auto">
            <a:xfrm>
              <a:off x="3220" y="793"/>
              <a:ext cx="127" cy="195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/>
            <p:nvPr/>
          </p:nvSpPr>
          <p:spPr bwMode="auto">
            <a:xfrm>
              <a:off x="3386" y="630"/>
              <a:ext cx="122" cy="197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/>
            <p:nvPr/>
          </p:nvSpPr>
          <p:spPr bwMode="auto">
            <a:xfrm>
              <a:off x="3220" y="544"/>
              <a:ext cx="127" cy="197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/>
            <p:nvPr/>
          </p:nvSpPr>
          <p:spPr bwMode="auto">
            <a:xfrm>
              <a:off x="3220" y="315"/>
              <a:ext cx="127" cy="197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/>
            <p:nvPr/>
          </p:nvSpPr>
          <p:spPr bwMode="auto">
            <a:xfrm>
              <a:off x="3386" y="386"/>
              <a:ext cx="122" cy="192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/>
            <p:nvPr/>
          </p:nvSpPr>
          <p:spPr bwMode="auto">
            <a:xfrm>
              <a:off x="3283" y="1759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/>
            <p:nvPr/>
          </p:nvSpPr>
          <p:spPr bwMode="auto">
            <a:xfrm>
              <a:off x="3805" y="1379"/>
              <a:ext cx="379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/>
            <p:nvPr/>
          </p:nvSpPr>
          <p:spPr bwMode="auto">
            <a:xfrm>
              <a:off x="3324" y="2993"/>
              <a:ext cx="305" cy="519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/>
            <p:nvPr/>
          </p:nvSpPr>
          <p:spPr bwMode="auto">
            <a:xfrm>
              <a:off x="3609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/>
            <p:nvPr/>
          </p:nvSpPr>
          <p:spPr bwMode="auto">
            <a:xfrm>
              <a:off x="3626" y="1756"/>
              <a:ext cx="254" cy="499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/>
            <p:nvPr/>
          </p:nvSpPr>
          <p:spPr bwMode="auto">
            <a:xfrm>
              <a:off x="3739" y="1765"/>
              <a:ext cx="128" cy="417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/>
            <p:nvPr/>
          </p:nvSpPr>
          <p:spPr bwMode="auto">
            <a:xfrm>
              <a:off x="3608" y="3016"/>
              <a:ext cx="255" cy="499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/>
            <p:nvPr/>
          </p:nvSpPr>
          <p:spPr bwMode="auto">
            <a:xfrm>
              <a:off x="3721" y="3025"/>
              <a:ext cx="128" cy="417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/>
            <p:nvPr/>
          </p:nvSpPr>
          <p:spPr bwMode="auto">
            <a:xfrm>
              <a:off x="3328" y="1527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/>
            <p:nvPr/>
          </p:nvSpPr>
          <p:spPr bwMode="auto">
            <a:xfrm>
              <a:off x="3341" y="1536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/>
            <p:nvPr/>
          </p:nvSpPr>
          <p:spPr bwMode="auto">
            <a:xfrm>
              <a:off x="3616" y="1863"/>
              <a:ext cx="356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/>
            <p:nvPr/>
          </p:nvSpPr>
          <p:spPr bwMode="auto">
            <a:xfrm>
              <a:off x="3591" y="3096"/>
              <a:ext cx="351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/>
            <p:nvPr/>
          </p:nvSpPr>
          <p:spPr bwMode="auto">
            <a:xfrm>
              <a:off x="3244" y="1604"/>
              <a:ext cx="356" cy="554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/>
            <p:nvPr/>
          </p:nvSpPr>
          <p:spPr bwMode="auto">
            <a:xfrm>
              <a:off x="3631" y="1138"/>
              <a:ext cx="356" cy="559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/>
            <p:nvPr/>
          </p:nvSpPr>
          <p:spPr bwMode="auto">
            <a:xfrm>
              <a:off x="3244" y="895"/>
              <a:ext cx="356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/>
            <p:nvPr/>
          </p:nvSpPr>
          <p:spPr bwMode="auto">
            <a:xfrm>
              <a:off x="3600" y="488"/>
              <a:ext cx="322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/>
            <p:nvPr/>
          </p:nvSpPr>
          <p:spPr bwMode="auto">
            <a:xfrm>
              <a:off x="3635" y="1863"/>
              <a:ext cx="301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/>
            <p:nvPr/>
          </p:nvSpPr>
          <p:spPr bwMode="auto">
            <a:xfrm>
              <a:off x="3654" y="1156"/>
              <a:ext cx="299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/>
            <p:nvPr/>
          </p:nvSpPr>
          <p:spPr bwMode="auto">
            <a:xfrm>
              <a:off x="3620" y="495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/>
            <p:nvPr/>
          </p:nvSpPr>
          <p:spPr bwMode="auto">
            <a:xfrm>
              <a:off x="3264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/>
            <p:nvPr/>
          </p:nvSpPr>
          <p:spPr bwMode="auto">
            <a:xfrm>
              <a:off x="3280" y="915"/>
              <a:ext cx="319" cy="530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/>
            <p:nvPr/>
          </p:nvSpPr>
          <p:spPr bwMode="auto">
            <a:xfrm>
              <a:off x="3290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/>
            <p:nvPr/>
          </p:nvSpPr>
          <p:spPr bwMode="auto">
            <a:xfrm>
              <a:off x="3608" y="2437"/>
              <a:ext cx="299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/>
            <p:nvPr/>
          </p:nvSpPr>
          <p:spPr bwMode="auto">
            <a:xfrm>
              <a:off x="3608" y="3089"/>
              <a:ext cx="299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/>
            <p:nvPr/>
          </p:nvSpPr>
          <p:spPr bwMode="auto">
            <a:xfrm>
              <a:off x="3574" y="750"/>
              <a:ext cx="69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/>
            <p:nvPr/>
          </p:nvSpPr>
          <p:spPr bwMode="auto">
            <a:xfrm>
              <a:off x="4068" y="1292"/>
              <a:ext cx="102" cy="317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/>
            <p:nvPr/>
          </p:nvSpPr>
          <p:spPr bwMode="auto">
            <a:xfrm>
              <a:off x="4049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/>
            <p:nvPr/>
          </p:nvSpPr>
          <p:spPr bwMode="auto">
            <a:xfrm>
              <a:off x="4049" y="3545"/>
              <a:ext cx="223" cy="427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/>
            <p:nvPr/>
          </p:nvSpPr>
          <p:spPr bwMode="auto">
            <a:xfrm>
              <a:off x="4066" y="3557"/>
              <a:ext cx="105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/>
            <p:nvPr/>
          </p:nvSpPr>
          <p:spPr bwMode="auto">
            <a:xfrm>
              <a:off x="4365" y="2333"/>
              <a:ext cx="110" cy="354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/>
            <p:nvPr/>
          </p:nvSpPr>
          <p:spPr bwMode="auto">
            <a:xfrm>
              <a:off x="4252" y="2954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/>
            <p:nvPr/>
          </p:nvSpPr>
          <p:spPr bwMode="auto">
            <a:xfrm>
              <a:off x="3964" y="2577"/>
              <a:ext cx="305" cy="476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/>
            <p:nvPr/>
          </p:nvSpPr>
          <p:spPr bwMode="auto">
            <a:xfrm>
              <a:off x="4262" y="3589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/>
            <p:nvPr/>
          </p:nvSpPr>
          <p:spPr bwMode="auto">
            <a:xfrm>
              <a:off x="3971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/>
            <p:nvPr/>
          </p:nvSpPr>
          <p:spPr bwMode="auto">
            <a:xfrm>
              <a:off x="3981" y="3596"/>
              <a:ext cx="305" cy="481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/>
            <p:nvPr/>
          </p:nvSpPr>
          <p:spPr bwMode="auto">
            <a:xfrm>
              <a:off x="4252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/>
            <p:nvPr/>
          </p:nvSpPr>
          <p:spPr bwMode="auto">
            <a:xfrm>
              <a:off x="4252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/>
            <p:nvPr/>
          </p:nvSpPr>
          <p:spPr bwMode="auto">
            <a:xfrm>
              <a:off x="3990" y="1381"/>
              <a:ext cx="275" cy="429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/>
            <p:nvPr/>
          </p:nvSpPr>
          <p:spPr bwMode="auto">
            <a:xfrm>
              <a:off x="3993" y="2577"/>
              <a:ext cx="260" cy="473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/>
            <p:nvPr/>
          </p:nvSpPr>
          <p:spPr bwMode="auto">
            <a:xfrm>
              <a:off x="4248" y="1240"/>
              <a:ext cx="276" cy="447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/>
            <p:nvPr/>
          </p:nvSpPr>
          <p:spPr bwMode="auto">
            <a:xfrm>
              <a:off x="4252" y="1765"/>
              <a:ext cx="275" cy="450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/>
            <p:nvPr/>
          </p:nvSpPr>
          <p:spPr bwMode="auto">
            <a:xfrm>
              <a:off x="4252" y="2407"/>
              <a:ext cx="272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/>
            <p:nvPr/>
          </p:nvSpPr>
          <p:spPr bwMode="auto">
            <a:xfrm>
              <a:off x="4364" y="2648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/>
            <p:nvPr/>
          </p:nvSpPr>
          <p:spPr bwMode="auto">
            <a:xfrm>
              <a:off x="4269" y="3622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/>
            <p:nvPr/>
          </p:nvSpPr>
          <p:spPr bwMode="auto">
            <a:xfrm>
              <a:off x="4010" y="3609"/>
              <a:ext cx="261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/>
            <p:nvPr/>
          </p:nvSpPr>
          <p:spPr bwMode="auto">
            <a:xfrm>
              <a:off x="4226" y="1607"/>
              <a:ext cx="60" cy="2470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3" y="1249363"/>
            <a:ext cx="1254125" cy="3344862"/>
            <a:chOff x="3124" y="236"/>
            <a:chExt cx="1443" cy="3848"/>
          </a:xfrm>
        </p:grpSpPr>
        <p:sp>
          <p:nvSpPr>
            <p:cNvPr id="91" name="Hình tự do 70"/>
            <p:cNvSpPr/>
            <p:nvPr/>
          </p:nvSpPr>
          <p:spPr bwMode="auto">
            <a:xfrm>
              <a:off x="3858" y="1801"/>
              <a:ext cx="29" cy="1346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/>
            <p:nvPr/>
          </p:nvSpPr>
          <p:spPr bwMode="auto">
            <a:xfrm>
              <a:off x="3679" y="2552"/>
              <a:ext cx="161" cy="247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/>
            <p:nvPr/>
          </p:nvSpPr>
          <p:spPr bwMode="auto">
            <a:xfrm>
              <a:off x="3889" y="2342"/>
              <a:ext cx="161" cy="248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/>
            <p:nvPr/>
          </p:nvSpPr>
          <p:spPr bwMode="auto">
            <a:xfrm>
              <a:off x="3679" y="2844"/>
              <a:ext cx="161" cy="254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/>
            <p:nvPr/>
          </p:nvSpPr>
          <p:spPr bwMode="auto">
            <a:xfrm>
              <a:off x="3889" y="2966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/>
            <p:nvPr/>
          </p:nvSpPr>
          <p:spPr bwMode="auto">
            <a:xfrm>
              <a:off x="3679" y="2219"/>
              <a:ext cx="161" cy="254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/>
            <p:nvPr/>
          </p:nvSpPr>
          <p:spPr bwMode="auto">
            <a:xfrm>
              <a:off x="3889" y="2011"/>
              <a:ext cx="161" cy="252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/>
            <p:nvPr/>
          </p:nvSpPr>
          <p:spPr bwMode="auto">
            <a:xfrm>
              <a:off x="3679" y="1903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/>
            <p:nvPr/>
          </p:nvSpPr>
          <p:spPr bwMode="auto">
            <a:xfrm>
              <a:off x="3679" y="1608"/>
              <a:ext cx="161" cy="252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/>
            <p:nvPr/>
          </p:nvSpPr>
          <p:spPr bwMode="auto">
            <a:xfrm>
              <a:off x="3889" y="1695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/>
            <p:nvPr/>
          </p:nvSpPr>
          <p:spPr bwMode="auto">
            <a:xfrm>
              <a:off x="3360" y="486"/>
              <a:ext cx="22" cy="1048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/>
            <p:nvPr/>
          </p:nvSpPr>
          <p:spPr bwMode="auto">
            <a:xfrm>
              <a:off x="3221" y="1049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/>
            <p:nvPr/>
          </p:nvSpPr>
          <p:spPr bwMode="auto">
            <a:xfrm>
              <a:off x="3385" y="884"/>
              <a:ext cx="124" cy="197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/>
            <p:nvPr/>
          </p:nvSpPr>
          <p:spPr bwMode="auto">
            <a:xfrm>
              <a:off x="3221" y="1277"/>
              <a:ext cx="126" cy="195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/>
            <p:nvPr/>
          </p:nvSpPr>
          <p:spPr bwMode="auto">
            <a:xfrm>
              <a:off x="3385" y="1114"/>
              <a:ext cx="124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/>
            <p:nvPr/>
          </p:nvSpPr>
          <p:spPr bwMode="auto">
            <a:xfrm>
              <a:off x="3385" y="1372"/>
              <a:ext cx="124" cy="195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/>
            <p:nvPr/>
          </p:nvSpPr>
          <p:spPr bwMode="auto">
            <a:xfrm>
              <a:off x="3221" y="793"/>
              <a:ext cx="126" cy="195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/>
            <p:nvPr/>
          </p:nvSpPr>
          <p:spPr bwMode="auto">
            <a:xfrm>
              <a:off x="3385" y="630"/>
              <a:ext cx="124" cy="195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/>
            <p:nvPr/>
          </p:nvSpPr>
          <p:spPr bwMode="auto">
            <a:xfrm>
              <a:off x="3221" y="545"/>
              <a:ext cx="126" cy="197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/>
            <p:nvPr/>
          </p:nvSpPr>
          <p:spPr bwMode="auto">
            <a:xfrm>
              <a:off x="3221" y="316"/>
              <a:ext cx="126" cy="195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/>
            <p:nvPr/>
          </p:nvSpPr>
          <p:spPr bwMode="auto">
            <a:xfrm>
              <a:off x="3385" y="386"/>
              <a:ext cx="124" cy="192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/>
            <p:nvPr/>
          </p:nvSpPr>
          <p:spPr bwMode="auto">
            <a:xfrm>
              <a:off x="3124" y="1061"/>
              <a:ext cx="265" cy="1242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/>
            <p:nvPr/>
          </p:nvSpPr>
          <p:spPr bwMode="auto">
            <a:xfrm>
              <a:off x="3738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/>
            <p:nvPr/>
          </p:nvSpPr>
          <p:spPr bwMode="auto">
            <a:xfrm>
              <a:off x="3248" y="2924"/>
              <a:ext cx="360" cy="559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/>
            <p:nvPr/>
          </p:nvSpPr>
          <p:spPr bwMode="auto">
            <a:xfrm>
              <a:off x="3323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/>
            <p:nvPr/>
          </p:nvSpPr>
          <p:spPr bwMode="auto">
            <a:xfrm>
              <a:off x="3712" y="388"/>
              <a:ext cx="119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/>
            <p:nvPr/>
          </p:nvSpPr>
          <p:spPr bwMode="auto">
            <a:xfrm>
              <a:off x="3626" y="1757"/>
              <a:ext cx="252" cy="499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/>
            <p:nvPr/>
          </p:nvSpPr>
          <p:spPr bwMode="auto">
            <a:xfrm>
              <a:off x="3608" y="3016"/>
              <a:ext cx="256" cy="499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/>
            <p:nvPr/>
          </p:nvSpPr>
          <p:spPr bwMode="auto">
            <a:xfrm>
              <a:off x="3329" y="1527"/>
              <a:ext cx="256" cy="497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/>
            <p:nvPr/>
          </p:nvSpPr>
          <p:spPr bwMode="auto">
            <a:xfrm>
              <a:off x="3341" y="1536"/>
              <a:ext cx="126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/>
            <p:nvPr/>
          </p:nvSpPr>
          <p:spPr bwMode="auto">
            <a:xfrm>
              <a:off x="3261" y="2272"/>
              <a:ext cx="356" cy="559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/>
            <p:nvPr/>
          </p:nvSpPr>
          <p:spPr bwMode="auto">
            <a:xfrm>
              <a:off x="3615" y="1863"/>
              <a:ext cx="356" cy="561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/>
            <p:nvPr/>
          </p:nvSpPr>
          <p:spPr bwMode="auto">
            <a:xfrm>
              <a:off x="3586" y="2462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/>
            <p:nvPr/>
          </p:nvSpPr>
          <p:spPr bwMode="auto">
            <a:xfrm>
              <a:off x="3592" y="3096"/>
              <a:ext cx="351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/>
            <p:nvPr/>
          </p:nvSpPr>
          <p:spPr bwMode="auto">
            <a:xfrm>
              <a:off x="3245" y="1604"/>
              <a:ext cx="356" cy="553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/>
            <p:nvPr/>
          </p:nvSpPr>
          <p:spPr bwMode="auto">
            <a:xfrm>
              <a:off x="3632" y="1138"/>
              <a:ext cx="354" cy="557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/>
            <p:nvPr/>
          </p:nvSpPr>
          <p:spPr bwMode="auto">
            <a:xfrm>
              <a:off x="3245" y="895"/>
              <a:ext cx="356" cy="559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/>
            <p:nvPr/>
          </p:nvSpPr>
          <p:spPr bwMode="auto">
            <a:xfrm>
              <a:off x="3228" y="236"/>
              <a:ext cx="358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/>
            <p:nvPr/>
          </p:nvSpPr>
          <p:spPr bwMode="auto">
            <a:xfrm>
              <a:off x="3601" y="488"/>
              <a:ext cx="321" cy="500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/>
            <p:nvPr/>
          </p:nvSpPr>
          <p:spPr bwMode="auto">
            <a:xfrm>
              <a:off x="3635" y="1863"/>
              <a:ext cx="301" cy="552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/>
            <p:nvPr/>
          </p:nvSpPr>
          <p:spPr bwMode="auto">
            <a:xfrm>
              <a:off x="3654" y="1156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/>
            <p:nvPr/>
          </p:nvSpPr>
          <p:spPr bwMode="auto">
            <a:xfrm>
              <a:off x="3621" y="495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/>
            <p:nvPr/>
          </p:nvSpPr>
          <p:spPr bwMode="auto">
            <a:xfrm>
              <a:off x="3265" y="273"/>
              <a:ext cx="320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/>
            <p:nvPr/>
          </p:nvSpPr>
          <p:spPr bwMode="auto">
            <a:xfrm>
              <a:off x="3279" y="915"/>
              <a:ext cx="320" cy="530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/>
            <p:nvPr/>
          </p:nvSpPr>
          <p:spPr bwMode="auto">
            <a:xfrm>
              <a:off x="3288" y="1626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/>
            <p:nvPr/>
          </p:nvSpPr>
          <p:spPr bwMode="auto">
            <a:xfrm>
              <a:off x="3290" y="2278"/>
              <a:ext cx="311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/>
            <p:nvPr/>
          </p:nvSpPr>
          <p:spPr bwMode="auto">
            <a:xfrm>
              <a:off x="3608" y="2437"/>
              <a:ext cx="300" cy="552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/>
            <p:nvPr/>
          </p:nvSpPr>
          <p:spPr bwMode="auto">
            <a:xfrm>
              <a:off x="3608" y="3089"/>
              <a:ext cx="300" cy="552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/>
            <p:nvPr/>
          </p:nvSpPr>
          <p:spPr bwMode="auto">
            <a:xfrm>
              <a:off x="3575" y="751"/>
              <a:ext cx="68" cy="2939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/>
            <p:nvPr/>
          </p:nvSpPr>
          <p:spPr bwMode="auto">
            <a:xfrm>
              <a:off x="4061" y="1281"/>
              <a:ext cx="194" cy="384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/>
            <p:nvPr/>
          </p:nvSpPr>
          <p:spPr bwMode="auto">
            <a:xfrm>
              <a:off x="4039" y="2484"/>
              <a:ext cx="221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/>
            <p:nvPr/>
          </p:nvSpPr>
          <p:spPr bwMode="auto">
            <a:xfrm>
              <a:off x="4050" y="2491"/>
              <a:ext cx="111" cy="360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/>
            <p:nvPr/>
          </p:nvSpPr>
          <p:spPr bwMode="auto">
            <a:xfrm>
              <a:off x="4050" y="3545"/>
              <a:ext cx="221" cy="427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/>
            <p:nvPr/>
          </p:nvSpPr>
          <p:spPr bwMode="auto">
            <a:xfrm>
              <a:off x="4067" y="3556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/>
            <p:nvPr/>
          </p:nvSpPr>
          <p:spPr bwMode="auto">
            <a:xfrm>
              <a:off x="4269" y="2322"/>
              <a:ext cx="217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/>
            <p:nvPr/>
          </p:nvSpPr>
          <p:spPr bwMode="auto">
            <a:xfrm>
              <a:off x="4366" y="2333"/>
              <a:ext cx="111" cy="356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/>
            <p:nvPr/>
          </p:nvSpPr>
          <p:spPr bwMode="auto">
            <a:xfrm>
              <a:off x="4253" y="2955"/>
              <a:ext cx="305" cy="480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/>
            <p:nvPr/>
          </p:nvSpPr>
          <p:spPr bwMode="auto">
            <a:xfrm>
              <a:off x="4262" y="3591"/>
              <a:ext cx="305" cy="478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/>
            <p:nvPr/>
          </p:nvSpPr>
          <p:spPr bwMode="auto">
            <a:xfrm>
              <a:off x="3972" y="3122"/>
              <a:ext cx="305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/>
            <p:nvPr/>
          </p:nvSpPr>
          <p:spPr bwMode="auto">
            <a:xfrm>
              <a:off x="4253" y="2386"/>
              <a:ext cx="305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/>
            <p:nvPr/>
          </p:nvSpPr>
          <p:spPr bwMode="auto">
            <a:xfrm>
              <a:off x="3950" y="1945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/>
            <p:nvPr/>
          </p:nvSpPr>
          <p:spPr bwMode="auto">
            <a:xfrm>
              <a:off x="4253" y="1746"/>
              <a:ext cx="305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/>
            <p:nvPr/>
          </p:nvSpPr>
          <p:spPr bwMode="auto">
            <a:xfrm>
              <a:off x="4247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/>
            <p:nvPr/>
          </p:nvSpPr>
          <p:spPr bwMode="auto">
            <a:xfrm>
              <a:off x="3990" y="1381"/>
              <a:ext cx="274" cy="427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/>
            <p:nvPr/>
          </p:nvSpPr>
          <p:spPr bwMode="auto">
            <a:xfrm>
              <a:off x="3993" y="2577"/>
              <a:ext cx="259" cy="473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/>
            <p:nvPr/>
          </p:nvSpPr>
          <p:spPr bwMode="auto">
            <a:xfrm>
              <a:off x="3979" y="1962"/>
              <a:ext cx="258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/>
            <p:nvPr/>
          </p:nvSpPr>
          <p:spPr bwMode="auto">
            <a:xfrm>
              <a:off x="4019" y="1388"/>
              <a:ext cx="228" cy="420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/>
            <p:nvPr/>
          </p:nvSpPr>
          <p:spPr bwMode="auto">
            <a:xfrm>
              <a:off x="4247" y="1240"/>
              <a:ext cx="276" cy="447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/>
            <p:nvPr/>
          </p:nvSpPr>
          <p:spPr bwMode="auto">
            <a:xfrm>
              <a:off x="4253" y="2407"/>
              <a:ext cx="270" cy="440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/>
            <p:nvPr/>
          </p:nvSpPr>
          <p:spPr bwMode="auto">
            <a:xfrm>
              <a:off x="4364" y="2647"/>
              <a:ext cx="2" cy="4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/>
            <p:nvPr/>
          </p:nvSpPr>
          <p:spPr bwMode="auto">
            <a:xfrm>
              <a:off x="4269" y="3620"/>
              <a:ext cx="267" cy="442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/>
            <p:nvPr/>
          </p:nvSpPr>
          <p:spPr bwMode="auto">
            <a:xfrm>
              <a:off x="4003" y="3100"/>
              <a:ext cx="259" cy="471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/>
            <p:nvPr/>
          </p:nvSpPr>
          <p:spPr bwMode="auto">
            <a:xfrm>
              <a:off x="4010" y="3609"/>
              <a:ext cx="259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/>
            <p:nvPr/>
          </p:nvSpPr>
          <p:spPr bwMode="auto">
            <a:xfrm>
              <a:off x="4227" y="1606"/>
              <a:ext cx="58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6850" y="2736850"/>
            <a:ext cx="906463" cy="2416175"/>
            <a:chOff x="3124" y="236"/>
            <a:chExt cx="1443" cy="3848"/>
          </a:xfrm>
        </p:grpSpPr>
        <p:sp>
          <p:nvSpPr>
            <p:cNvPr id="175" name="Hình tự do 70"/>
            <p:cNvSpPr/>
            <p:nvPr/>
          </p:nvSpPr>
          <p:spPr bwMode="auto">
            <a:xfrm>
              <a:off x="3991" y="494"/>
              <a:ext cx="28" cy="1345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/>
            <p:nvPr/>
          </p:nvSpPr>
          <p:spPr bwMode="auto">
            <a:xfrm>
              <a:off x="3811" y="1217"/>
              <a:ext cx="162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/>
            <p:nvPr/>
          </p:nvSpPr>
          <p:spPr bwMode="auto">
            <a:xfrm>
              <a:off x="4021" y="1007"/>
              <a:ext cx="162" cy="248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/>
            <p:nvPr/>
          </p:nvSpPr>
          <p:spPr bwMode="auto">
            <a:xfrm>
              <a:off x="3811" y="1510"/>
              <a:ext cx="162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/>
            <p:nvPr/>
          </p:nvSpPr>
          <p:spPr bwMode="auto">
            <a:xfrm>
              <a:off x="4021" y="1300"/>
              <a:ext cx="162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/>
            <p:nvPr/>
          </p:nvSpPr>
          <p:spPr bwMode="auto">
            <a:xfrm>
              <a:off x="4021" y="1632"/>
              <a:ext cx="162" cy="253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/>
            <p:nvPr/>
          </p:nvSpPr>
          <p:spPr bwMode="auto">
            <a:xfrm>
              <a:off x="3811" y="886"/>
              <a:ext cx="162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/>
            <p:nvPr/>
          </p:nvSpPr>
          <p:spPr bwMode="auto">
            <a:xfrm>
              <a:off x="4021" y="676"/>
              <a:ext cx="162" cy="253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/>
            <p:nvPr/>
          </p:nvSpPr>
          <p:spPr bwMode="auto">
            <a:xfrm>
              <a:off x="3811" y="570"/>
              <a:ext cx="162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/>
            <p:nvPr/>
          </p:nvSpPr>
          <p:spPr bwMode="auto">
            <a:xfrm>
              <a:off x="3811" y="274"/>
              <a:ext cx="162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/>
            <p:nvPr/>
          </p:nvSpPr>
          <p:spPr bwMode="auto">
            <a:xfrm>
              <a:off x="4021" y="360"/>
              <a:ext cx="162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/>
            <p:nvPr/>
          </p:nvSpPr>
          <p:spPr bwMode="auto">
            <a:xfrm>
              <a:off x="3359" y="486"/>
              <a:ext cx="23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/>
            <p:nvPr/>
          </p:nvSpPr>
          <p:spPr bwMode="auto">
            <a:xfrm>
              <a:off x="3220" y="1048"/>
              <a:ext cx="126" cy="195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/>
            <p:nvPr/>
          </p:nvSpPr>
          <p:spPr bwMode="auto">
            <a:xfrm>
              <a:off x="3387" y="886"/>
              <a:ext cx="121" cy="195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/>
            <p:nvPr/>
          </p:nvSpPr>
          <p:spPr bwMode="auto">
            <a:xfrm>
              <a:off x="3220" y="1278"/>
              <a:ext cx="126" cy="195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/>
            <p:nvPr/>
          </p:nvSpPr>
          <p:spPr bwMode="auto">
            <a:xfrm>
              <a:off x="3387" y="1113"/>
              <a:ext cx="121" cy="195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/>
            <p:nvPr/>
          </p:nvSpPr>
          <p:spPr bwMode="auto">
            <a:xfrm>
              <a:off x="3387" y="1371"/>
              <a:ext cx="121" cy="197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/>
            <p:nvPr/>
          </p:nvSpPr>
          <p:spPr bwMode="auto">
            <a:xfrm>
              <a:off x="3220" y="792"/>
              <a:ext cx="126" cy="197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/>
            <p:nvPr/>
          </p:nvSpPr>
          <p:spPr bwMode="auto">
            <a:xfrm>
              <a:off x="3387" y="630"/>
              <a:ext cx="121" cy="195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/>
            <p:nvPr/>
          </p:nvSpPr>
          <p:spPr bwMode="auto">
            <a:xfrm>
              <a:off x="3220" y="544"/>
              <a:ext cx="126" cy="197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/>
            <p:nvPr/>
          </p:nvSpPr>
          <p:spPr bwMode="auto">
            <a:xfrm>
              <a:off x="3220" y="317"/>
              <a:ext cx="126" cy="195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/>
            <p:nvPr/>
          </p:nvSpPr>
          <p:spPr bwMode="auto">
            <a:xfrm>
              <a:off x="3387" y="385"/>
              <a:ext cx="121" cy="192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/>
            <p:nvPr/>
          </p:nvSpPr>
          <p:spPr bwMode="auto">
            <a:xfrm>
              <a:off x="3124" y="1063"/>
              <a:ext cx="263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/>
            <p:nvPr/>
          </p:nvSpPr>
          <p:spPr bwMode="auto">
            <a:xfrm>
              <a:off x="3248" y="2924"/>
              <a:ext cx="361" cy="561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/>
            <p:nvPr/>
          </p:nvSpPr>
          <p:spPr bwMode="auto">
            <a:xfrm>
              <a:off x="3324" y="2992"/>
              <a:ext cx="306" cy="521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/>
            <p:nvPr/>
          </p:nvSpPr>
          <p:spPr bwMode="auto">
            <a:xfrm>
              <a:off x="3609" y="375"/>
              <a:ext cx="232" cy="445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/>
            <p:nvPr/>
          </p:nvSpPr>
          <p:spPr bwMode="auto">
            <a:xfrm>
              <a:off x="3713" y="388"/>
              <a:ext cx="116" cy="369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/>
            <p:nvPr/>
          </p:nvSpPr>
          <p:spPr bwMode="auto">
            <a:xfrm>
              <a:off x="3627" y="1758"/>
              <a:ext cx="253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/>
            <p:nvPr/>
          </p:nvSpPr>
          <p:spPr bwMode="auto">
            <a:xfrm>
              <a:off x="3741" y="1766"/>
              <a:ext cx="126" cy="417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/>
            <p:nvPr/>
          </p:nvSpPr>
          <p:spPr bwMode="auto">
            <a:xfrm>
              <a:off x="3609" y="3017"/>
              <a:ext cx="253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/>
            <p:nvPr/>
          </p:nvSpPr>
          <p:spPr bwMode="auto">
            <a:xfrm>
              <a:off x="3720" y="3025"/>
              <a:ext cx="129" cy="417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/>
            <p:nvPr/>
          </p:nvSpPr>
          <p:spPr bwMode="auto">
            <a:xfrm>
              <a:off x="3341" y="1538"/>
              <a:ext cx="126" cy="417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/>
            <p:nvPr/>
          </p:nvSpPr>
          <p:spPr bwMode="auto">
            <a:xfrm>
              <a:off x="3260" y="2271"/>
              <a:ext cx="356" cy="561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/>
            <p:nvPr/>
          </p:nvSpPr>
          <p:spPr bwMode="auto">
            <a:xfrm>
              <a:off x="3614" y="1864"/>
              <a:ext cx="359" cy="559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/>
            <p:nvPr/>
          </p:nvSpPr>
          <p:spPr bwMode="auto">
            <a:xfrm>
              <a:off x="3586" y="2463"/>
              <a:ext cx="356" cy="561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/>
            <p:nvPr/>
          </p:nvSpPr>
          <p:spPr bwMode="auto">
            <a:xfrm>
              <a:off x="3592" y="3095"/>
              <a:ext cx="351" cy="564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/>
            <p:nvPr/>
          </p:nvSpPr>
          <p:spPr bwMode="auto">
            <a:xfrm>
              <a:off x="3243" y="1604"/>
              <a:ext cx="359" cy="554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/>
            <p:nvPr/>
          </p:nvSpPr>
          <p:spPr bwMode="auto">
            <a:xfrm>
              <a:off x="3632" y="1139"/>
              <a:ext cx="354" cy="556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/>
            <p:nvPr/>
          </p:nvSpPr>
          <p:spPr bwMode="auto">
            <a:xfrm>
              <a:off x="3243" y="896"/>
              <a:ext cx="359" cy="559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/>
            <p:nvPr/>
          </p:nvSpPr>
          <p:spPr bwMode="auto">
            <a:xfrm>
              <a:off x="3228" y="236"/>
              <a:ext cx="359" cy="561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/>
            <p:nvPr/>
          </p:nvSpPr>
          <p:spPr bwMode="auto">
            <a:xfrm>
              <a:off x="3602" y="489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/>
            <p:nvPr/>
          </p:nvSpPr>
          <p:spPr bwMode="auto">
            <a:xfrm>
              <a:off x="3637" y="1864"/>
              <a:ext cx="298" cy="549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/>
            <p:nvPr/>
          </p:nvSpPr>
          <p:spPr bwMode="auto">
            <a:xfrm>
              <a:off x="3652" y="1156"/>
              <a:ext cx="301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/>
            <p:nvPr/>
          </p:nvSpPr>
          <p:spPr bwMode="auto">
            <a:xfrm>
              <a:off x="3619" y="496"/>
              <a:ext cx="270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/>
            <p:nvPr/>
          </p:nvSpPr>
          <p:spPr bwMode="auto">
            <a:xfrm>
              <a:off x="3266" y="274"/>
              <a:ext cx="318" cy="528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/>
            <p:nvPr/>
          </p:nvSpPr>
          <p:spPr bwMode="auto">
            <a:xfrm>
              <a:off x="3278" y="916"/>
              <a:ext cx="321" cy="528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/>
            <p:nvPr/>
          </p:nvSpPr>
          <p:spPr bwMode="auto">
            <a:xfrm>
              <a:off x="3288" y="1624"/>
              <a:ext cx="306" cy="518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/>
            <p:nvPr/>
          </p:nvSpPr>
          <p:spPr bwMode="auto">
            <a:xfrm>
              <a:off x="3291" y="2276"/>
              <a:ext cx="311" cy="518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/>
            <p:nvPr/>
          </p:nvSpPr>
          <p:spPr bwMode="auto">
            <a:xfrm>
              <a:off x="3609" y="2438"/>
              <a:ext cx="298" cy="549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/>
            <p:nvPr/>
          </p:nvSpPr>
          <p:spPr bwMode="auto">
            <a:xfrm>
              <a:off x="3609" y="3088"/>
              <a:ext cx="298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/>
            <p:nvPr/>
          </p:nvSpPr>
          <p:spPr bwMode="auto">
            <a:xfrm>
              <a:off x="3574" y="752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/>
            <p:nvPr/>
          </p:nvSpPr>
          <p:spPr bwMode="auto">
            <a:xfrm>
              <a:off x="4062" y="1280"/>
              <a:ext cx="195" cy="384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/>
            <p:nvPr/>
          </p:nvSpPr>
          <p:spPr bwMode="auto">
            <a:xfrm>
              <a:off x="4069" y="1293"/>
              <a:ext cx="101" cy="316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/>
            <p:nvPr/>
          </p:nvSpPr>
          <p:spPr bwMode="auto">
            <a:xfrm>
              <a:off x="4039" y="2484"/>
              <a:ext cx="222" cy="427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/>
            <p:nvPr/>
          </p:nvSpPr>
          <p:spPr bwMode="auto">
            <a:xfrm>
              <a:off x="4049" y="2491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/>
            <p:nvPr/>
          </p:nvSpPr>
          <p:spPr bwMode="auto">
            <a:xfrm>
              <a:off x="4049" y="3545"/>
              <a:ext cx="222" cy="427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/>
            <p:nvPr/>
          </p:nvSpPr>
          <p:spPr bwMode="auto">
            <a:xfrm>
              <a:off x="4067" y="3558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/>
            <p:nvPr/>
          </p:nvSpPr>
          <p:spPr bwMode="auto">
            <a:xfrm>
              <a:off x="4269" y="2322"/>
              <a:ext cx="217" cy="432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/>
            <p:nvPr/>
          </p:nvSpPr>
          <p:spPr bwMode="auto">
            <a:xfrm>
              <a:off x="4365" y="2332"/>
              <a:ext cx="111" cy="356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/>
            <p:nvPr/>
          </p:nvSpPr>
          <p:spPr bwMode="auto">
            <a:xfrm>
              <a:off x="4254" y="2954"/>
              <a:ext cx="303" cy="483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/>
            <p:nvPr/>
          </p:nvSpPr>
          <p:spPr bwMode="auto">
            <a:xfrm>
              <a:off x="3963" y="2577"/>
              <a:ext cx="306" cy="478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/>
            <p:nvPr/>
          </p:nvSpPr>
          <p:spPr bwMode="auto">
            <a:xfrm>
              <a:off x="4261" y="3591"/>
              <a:ext cx="306" cy="478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/>
            <p:nvPr/>
          </p:nvSpPr>
          <p:spPr bwMode="auto">
            <a:xfrm>
              <a:off x="3973" y="3123"/>
              <a:ext cx="303" cy="473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/>
            <p:nvPr/>
          </p:nvSpPr>
          <p:spPr bwMode="auto">
            <a:xfrm>
              <a:off x="3981" y="3596"/>
              <a:ext cx="306" cy="480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/>
            <p:nvPr/>
          </p:nvSpPr>
          <p:spPr bwMode="auto">
            <a:xfrm>
              <a:off x="4254" y="2385"/>
              <a:ext cx="303" cy="483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/>
            <p:nvPr/>
          </p:nvSpPr>
          <p:spPr bwMode="auto">
            <a:xfrm>
              <a:off x="3950" y="1945"/>
              <a:ext cx="306" cy="485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/>
            <p:nvPr/>
          </p:nvSpPr>
          <p:spPr bwMode="auto">
            <a:xfrm>
              <a:off x="4254" y="1748"/>
              <a:ext cx="303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/>
            <p:nvPr/>
          </p:nvSpPr>
          <p:spPr bwMode="auto">
            <a:xfrm>
              <a:off x="4249" y="1212"/>
              <a:ext cx="306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/>
            <p:nvPr/>
          </p:nvSpPr>
          <p:spPr bwMode="auto">
            <a:xfrm>
              <a:off x="3991" y="1381"/>
              <a:ext cx="273" cy="427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/>
            <p:nvPr/>
          </p:nvSpPr>
          <p:spPr bwMode="auto">
            <a:xfrm>
              <a:off x="3993" y="2577"/>
              <a:ext cx="260" cy="473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/>
            <p:nvPr/>
          </p:nvSpPr>
          <p:spPr bwMode="auto">
            <a:xfrm>
              <a:off x="3978" y="1963"/>
              <a:ext cx="258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/>
            <p:nvPr/>
          </p:nvSpPr>
          <p:spPr bwMode="auto">
            <a:xfrm>
              <a:off x="4019" y="1389"/>
              <a:ext cx="230" cy="420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/>
            <p:nvPr/>
          </p:nvSpPr>
          <p:spPr bwMode="auto">
            <a:xfrm>
              <a:off x="4249" y="1240"/>
              <a:ext cx="275" cy="447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/>
            <p:nvPr/>
          </p:nvSpPr>
          <p:spPr bwMode="auto">
            <a:xfrm>
              <a:off x="4254" y="1766"/>
              <a:ext cx="273" cy="450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/>
            <p:nvPr/>
          </p:nvSpPr>
          <p:spPr bwMode="auto">
            <a:xfrm>
              <a:off x="4254" y="2408"/>
              <a:ext cx="270" cy="440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/>
            <p:nvPr/>
          </p:nvSpPr>
          <p:spPr bwMode="auto">
            <a:xfrm>
              <a:off x="4365" y="2648"/>
              <a:ext cx="0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/>
            <p:nvPr/>
          </p:nvSpPr>
          <p:spPr bwMode="auto">
            <a:xfrm>
              <a:off x="4261" y="2959"/>
              <a:ext cx="268" cy="445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/>
            <p:nvPr/>
          </p:nvSpPr>
          <p:spPr bwMode="auto">
            <a:xfrm>
              <a:off x="4269" y="3621"/>
              <a:ext cx="268" cy="440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/>
            <p:nvPr/>
          </p:nvSpPr>
          <p:spPr bwMode="auto">
            <a:xfrm>
              <a:off x="4001" y="3098"/>
              <a:ext cx="260" cy="473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/>
            <p:nvPr/>
          </p:nvSpPr>
          <p:spPr bwMode="auto">
            <a:xfrm>
              <a:off x="4226" y="1606"/>
              <a:ext cx="61" cy="2470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3" y="2438400"/>
            <a:ext cx="1484312" cy="2195513"/>
            <a:chOff x="3369" y="1563"/>
            <a:chExt cx="940" cy="1390"/>
          </a:xfrm>
        </p:grpSpPr>
        <p:sp>
          <p:nvSpPr>
            <p:cNvPr id="258" name="Hình tự do 51"/>
            <p:cNvSpPr/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/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/>
            <p:nvPr/>
          </p:nvSpPr>
          <p:spPr bwMode="auto">
            <a:xfrm>
              <a:off x="3636" y="1889"/>
              <a:ext cx="22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/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/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/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/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/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/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/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/>
            <p:nvPr/>
          </p:nvSpPr>
          <p:spPr bwMode="auto">
            <a:xfrm>
              <a:off x="3815" y="2414"/>
              <a:ext cx="60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/>
            <p:nvPr/>
          </p:nvSpPr>
          <p:spPr bwMode="auto">
            <a:xfrm>
              <a:off x="3679" y="2388"/>
              <a:ext cx="308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/>
            <p:nvPr/>
          </p:nvSpPr>
          <p:spPr bwMode="auto">
            <a:xfrm>
              <a:off x="3457" y="2073"/>
              <a:ext cx="775" cy="361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srgbClr val="9EE0F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/>
            <p:nvPr/>
          </p:nvSpPr>
          <p:spPr bwMode="auto">
            <a:xfrm>
              <a:off x="3702" y="1828"/>
              <a:ext cx="304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/>
            <p:nvPr/>
          </p:nvSpPr>
          <p:spPr bwMode="auto">
            <a:xfrm>
              <a:off x="3679" y="2043"/>
              <a:ext cx="315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/>
            <p:nvPr/>
          </p:nvSpPr>
          <p:spPr bwMode="auto">
            <a:xfrm>
              <a:off x="3665" y="2376"/>
              <a:ext cx="329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/>
            <p:nvPr/>
          </p:nvSpPr>
          <p:spPr bwMode="auto">
            <a:xfrm>
              <a:off x="3650" y="1563"/>
              <a:ext cx="395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srgbClr val="9EE0F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/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/>
            <p:nvPr/>
          </p:nvSpPr>
          <p:spPr bwMode="auto">
            <a:xfrm>
              <a:off x="3780" y="1920"/>
              <a:ext cx="59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/>
            <p:nvPr/>
          </p:nvSpPr>
          <p:spPr bwMode="auto">
            <a:xfrm>
              <a:off x="3709" y="1948"/>
              <a:ext cx="295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/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/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/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/>
            <p:nvPr/>
          </p:nvSpPr>
          <p:spPr bwMode="auto">
            <a:xfrm>
              <a:off x="3724" y="2187"/>
              <a:ext cx="107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srgbClr val="9EE0F8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/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srgbClr val="9EE0F8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/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/>
            <p:nvPr/>
          </p:nvSpPr>
          <p:spPr bwMode="auto">
            <a:xfrm>
              <a:off x="3835" y="2116"/>
              <a:ext cx="10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/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300" y="2989263"/>
            <a:ext cx="2439988" cy="3073400"/>
            <a:chOff x="2968" y="1107"/>
            <a:chExt cx="1736" cy="2188"/>
          </a:xfrm>
        </p:grpSpPr>
        <p:sp>
          <p:nvSpPr>
            <p:cNvPr id="287" name="Hình tự do 6"/>
            <p:cNvSpPr/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6" y="1551"/>
              <a:ext cx="46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/>
            <p:nvPr/>
          </p:nvSpPr>
          <p:spPr bwMode="auto">
            <a:xfrm>
              <a:off x="3802" y="2488"/>
              <a:ext cx="87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/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/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/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/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/>
            <p:nvPr/>
          </p:nvSpPr>
          <p:spPr bwMode="auto">
            <a:xfrm>
              <a:off x="3549" y="1495"/>
              <a:ext cx="549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/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/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/>
            <p:nvPr/>
          </p:nvSpPr>
          <p:spPr bwMode="auto">
            <a:xfrm>
              <a:off x="3686" y="1665"/>
              <a:ext cx="113" cy="62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/>
            <p:nvPr/>
          </p:nvSpPr>
          <p:spPr bwMode="auto">
            <a:xfrm>
              <a:off x="3839" y="1665"/>
              <a:ext cx="120" cy="62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/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/>
            <p:nvPr/>
          </p:nvSpPr>
          <p:spPr bwMode="auto">
            <a:xfrm>
              <a:off x="3661" y="1772"/>
              <a:ext cx="358" cy="53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/>
            <p:nvPr/>
          </p:nvSpPr>
          <p:spPr bwMode="auto">
            <a:xfrm>
              <a:off x="3957" y="1711"/>
              <a:ext cx="104" cy="95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/>
            <p:nvPr/>
          </p:nvSpPr>
          <p:spPr bwMode="auto">
            <a:xfrm>
              <a:off x="3626" y="1731"/>
              <a:ext cx="86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/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/>
            <p:nvPr/>
          </p:nvSpPr>
          <p:spPr bwMode="auto">
            <a:xfrm>
              <a:off x="3674" y="1334"/>
              <a:ext cx="300" cy="185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/>
            <p:nvPr/>
          </p:nvSpPr>
          <p:spPr bwMode="auto">
            <a:xfrm>
              <a:off x="3828" y="2019"/>
              <a:ext cx="28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/>
            <p:nvPr/>
          </p:nvSpPr>
          <p:spPr bwMode="auto">
            <a:xfrm>
              <a:off x="3638" y="2541"/>
              <a:ext cx="443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/>
          <p:nvPr userDrawn="1"/>
        </p:nvSpPr>
        <p:spPr bwMode="auto">
          <a:xfrm>
            <a:off x="0" y="5181600"/>
            <a:ext cx="11163300" cy="1676400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625" y="4800600"/>
            <a:ext cx="2998788" cy="2082800"/>
            <a:chOff x="2481" y="1188"/>
            <a:chExt cx="2735" cy="1900"/>
          </a:xfrm>
        </p:grpSpPr>
        <p:sp>
          <p:nvSpPr>
            <p:cNvPr id="309" name="Hình tự do 30"/>
            <p:cNvSpPr/>
            <p:nvPr/>
          </p:nvSpPr>
          <p:spPr bwMode="auto">
            <a:xfrm>
              <a:off x="3337" y="1462"/>
              <a:ext cx="747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/>
            <p:nvPr/>
          </p:nvSpPr>
          <p:spPr bwMode="auto">
            <a:xfrm>
              <a:off x="3424" y="1551"/>
              <a:ext cx="307" cy="223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/>
            <p:nvPr/>
          </p:nvSpPr>
          <p:spPr bwMode="auto">
            <a:xfrm>
              <a:off x="3241" y="1662"/>
              <a:ext cx="754" cy="660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/>
            <p:nvPr/>
          </p:nvSpPr>
          <p:spPr bwMode="auto">
            <a:xfrm>
              <a:off x="2481" y="1188"/>
              <a:ext cx="1055" cy="1313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/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/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/>
            <p:nvPr/>
          </p:nvSpPr>
          <p:spPr bwMode="auto">
            <a:xfrm>
              <a:off x="3057" y="1591"/>
              <a:ext cx="227" cy="733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/>
            <p:nvPr/>
          </p:nvSpPr>
          <p:spPr bwMode="auto">
            <a:xfrm>
              <a:off x="2616" y="1593"/>
              <a:ext cx="148" cy="779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/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/>
            <p:nvPr/>
          </p:nvSpPr>
          <p:spPr bwMode="auto">
            <a:xfrm>
              <a:off x="2674" y="1301"/>
              <a:ext cx="340" cy="287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/>
            <p:nvPr/>
          </p:nvSpPr>
          <p:spPr bwMode="auto">
            <a:xfrm>
              <a:off x="4079" y="2055"/>
              <a:ext cx="1137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/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/>
            <p:nvPr/>
          </p:nvSpPr>
          <p:spPr bwMode="auto">
            <a:xfrm>
              <a:off x="4472" y="2389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/>
            <p:nvPr/>
          </p:nvSpPr>
          <p:spPr bwMode="auto">
            <a:xfrm>
              <a:off x="4840" y="2557"/>
              <a:ext cx="132" cy="462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/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/>
            <p:nvPr/>
          </p:nvSpPr>
          <p:spPr bwMode="auto">
            <a:xfrm>
              <a:off x="4950" y="2415"/>
              <a:ext cx="233" cy="647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/>
            <p:nvPr/>
          </p:nvSpPr>
          <p:spPr bwMode="auto">
            <a:xfrm>
              <a:off x="4179" y="2322"/>
              <a:ext cx="275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/>
            <p:nvPr/>
          </p:nvSpPr>
          <p:spPr bwMode="auto">
            <a:xfrm>
              <a:off x="3772" y="1709"/>
              <a:ext cx="233" cy="549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/>
            <p:nvPr/>
          </p:nvSpPr>
          <p:spPr bwMode="auto">
            <a:xfrm>
              <a:off x="3690" y="1764"/>
              <a:ext cx="93" cy="468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/>
            <p:nvPr/>
          </p:nvSpPr>
          <p:spPr bwMode="auto">
            <a:xfrm>
              <a:off x="2481" y="1663"/>
              <a:ext cx="2130" cy="1411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/>
            <p:nvPr/>
          </p:nvSpPr>
          <p:spPr bwMode="auto">
            <a:xfrm>
              <a:off x="2481" y="2037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/>
            <p:nvPr/>
          </p:nvSpPr>
          <p:spPr bwMode="auto">
            <a:xfrm>
              <a:off x="2639" y="1756"/>
              <a:ext cx="1186" cy="656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/>
            <p:nvPr/>
          </p:nvSpPr>
          <p:spPr bwMode="auto">
            <a:xfrm>
              <a:off x="3938" y="2223"/>
              <a:ext cx="569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/>
            <p:nvPr/>
          </p:nvSpPr>
          <p:spPr bwMode="auto">
            <a:xfrm>
              <a:off x="3073" y="1769"/>
              <a:ext cx="101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/>
            <p:nvPr/>
          </p:nvSpPr>
          <p:spPr bwMode="auto">
            <a:xfrm>
              <a:off x="3477" y="2415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/>
            <p:nvPr/>
          </p:nvSpPr>
          <p:spPr bwMode="auto">
            <a:xfrm>
              <a:off x="3442" y="2393"/>
              <a:ext cx="362" cy="681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/>
            <p:nvPr/>
          </p:nvSpPr>
          <p:spPr bwMode="auto">
            <a:xfrm>
              <a:off x="2481" y="2452"/>
              <a:ext cx="277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/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/>
            <p:nvPr/>
          </p:nvSpPr>
          <p:spPr bwMode="auto">
            <a:xfrm>
              <a:off x="3306" y="1817"/>
              <a:ext cx="58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/>
            <p:nvPr/>
          </p:nvSpPr>
          <p:spPr bwMode="auto">
            <a:xfrm>
              <a:off x="3865" y="2512"/>
              <a:ext cx="948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/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/>
            <p:nvPr/>
          </p:nvSpPr>
          <p:spPr bwMode="auto">
            <a:xfrm>
              <a:off x="3919" y="2629"/>
              <a:ext cx="889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6" y="2659"/>
              <a:ext cx="869" cy="424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/>
            <p:nvPr/>
          </p:nvSpPr>
          <p:spPr bwMode="auto">
            <a:xfrm>
              <a:off x="4240" y="2565"/>
              <a:ext cx="217" cy="217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/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/>
            <p:nvPr/>
          </p:nvSpPr>
          <p:spPr bwMode="auto">
            <a:xfrm>
              <a:off x="3311" y="2071"/>
              <a:ext cx="507" cy="168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 bwMode="auto">
          <a:xfrm>
            <a:off x="-1588" y="3798888"/>
            <a:ext cx="4386263" cy="3084512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265" cy="2458133"/>
              <a:chOff x="437" y="-367"/>
              <a:chExt cx="5798" cy="5041"/>
            </a:xfrm>
          </p:grpSpPr>
          <p:sp>
            <p:nvSpPr>
              <p:cNvPr id="372" name="Hình tự do 157"/>
              <p:cNvSpPr/>
              <p:nvPr/>
            </p:nvSpPr>
            <p:spPr bwMode="auto">
              <a:xfrm>
                <a:off x="2494" y="-125"/>
                <a:ext cx="1751" cy="1831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/>
              <p:nvPr/>
            </p:nvSpPr>
            <p:spPr bwMode="auto">
              <a:xfrm>
                <a:off x="2364" y="88"/>
                <a:ext cx="1808" cy="1631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/>
              <p:nvPr/>
            </p:nvSpPr>
            <p:spPr bwMode="auto">
              <a:xfrm>
                <a:off x="3613" y="218"/>
                <a:ext cx="533" cy="1254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/>
              <p:nvPr/>
            </p:nvSpPr>
            <p:spPr bwMode="auto">
              <a:xfrm>
                <a:off x="3535" y="348"/>
                <a:ext cx="330" cy="1092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/>
              <p:nvPr/>
            </p:nvSpPr>
            <p:spPr bwMode="auto">
              <a:xfrm>
                <a:off x="3004" y="-99"/>
                <a:ext cx="679" cy="424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/>
              <p:nvPr/>
            </p:nvSpPr>
            <p:spPr bwMode="auto">
              <a:xfrm>
                <a:off x="2955" y="-99"/>
                <a:ext cx="577" cy="473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/>
              <p:nvPr/>
            </p:nvSpPr>
            <p:spPr bwMode="auto">
              <a:xfrm>
                <a:off x="476" y="-162"/>
                <a:ext cx="2411" cy="1992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/>
              <p:nvPr/>
            </p:nvSpPr>
            <p:spPr bwMode="auto">
              <a:xfrm>
                <a:off x="559" y="62"/>
                <a:ext cx="832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/>
              <p:nvPr/>
            </p:nvSpPr>
            <p:spPr bwMode="auto">
              <a:xfrm>
                <a:off x="1985" y="171"/>
                <a:ext cx="260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/>
              <p:nvPr/>
            </p:nvSpPr>
            <p:spPr bwMode="auto">
              <a:xfrm>
                <a:off x="1288" y="-367"/>
                <a:ext cx="720" cy="471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/>
              <p:nvPr/>
            </p:nvSpPr>
            <p:spPr bwMode="auto">
              <a:xfrm>
                <a:off x="1392" y="-344"/>
                <a:ext cx="658" cy="492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/>
              <p:nvPr/>
            </p:nvSpPr>
            <p:spPr bwMode="auto">
              <a:xfrm>
                <a:off x="3150" y="179"/>
                <a:ext cx="2617" cy="2562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/>
              <p:nvPr/>
            </p:nvSpPr>
            <p:spPr bwMode="auto">
              <a:xfrm>
                <a:off x="3254" y="538"/>
                <a:ext cx="2611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/>
              <p:nvPr/>
            </p:nvSpPr>
            <p:spPr bwMode="auto">
              <a:xfrm>
                <a:off x="3816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/>
              <p:nvPr/>
            </p:nvSpPr>
            <p:spPr bwMode="auto">
              <a:xfrm>
                <a:off x="4378" y="325"/>
                <a:ext cx="70" cy="330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/>
              <p:nvPr/>
            </p:nvSpPr>
            <p:spPr bwMode="auto">
              <a:xfrm>
                <a:off x="3816" y="536"/>
                <a:ext cx="427" cy="135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/>
              <p:nvPr/>
            </p:nvSpPr>
            <p:spPr bwMode="auto">
              <a:xfrm>
                <a:off x="4828" y="848"/>
                <a:ext cx="476" cy="1581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/>
              <p:nvPr/>
            </p:nvSpPr>
            <p:spPr bwMode="auto">
              <a:xfrm>
                <a:off x="4812" y="840"/>
                <a:ext cx="492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/>
              <p:nvPr/>
            </p:nvSpPr>
            <p:spPr bwMode="auto">
              <a:xfrm>
                <a:off x="4489" y="915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/>
              <p:nvPr/>
            </p:nvSpPr>
            <p:spPr bwMode="auto">
              <a:xfrm>
                <a:off x="4635" y="897"/>
                <a:ext cx="336" cy="1381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/>
              <p:nvPr/>
            </p:nvSpPr>
            <p:spPr bwMode="auto">
              <a:xfrm>
                <a:off x="3860" y="853"/>
                <a:ext cx="375" cy="1428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/>
              <p:nvPr/>
            </p:nvSpPr>
            <p:spPr bwMode="auto">
              <a:xfrm>
                <a:off x="3751" y="827"/>
                <a:ext cx="388" cy="1428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/>
              <p:nvPr/>
            </p:nvSpPr>
            <p:spPr bwMode="auto">
              <a:xfrm>
                <a:off x="3231" y="749"/>
                <a:ext cx="583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/>
              <p:nvPr/>
            </p:nvSpPr>
            <p:spPr bwMode="auto">
              <a:xfrm>
                <a:off x="3246" y="728"/>
                <a:ext cx="471" cy="1306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/>
              <p:nvPr/>
            </p:nvSpPr>
            <p:spPr bwMode="auto">
              <a:xfrm>
                <a:off x="437" y="-172"/>
                <a:ext cx="4211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/>
              <p:nvPr/>
            </p:nvSpPr>
            <p:spPr bwMode="auto">
              <a:xfrm>
                <a:off x="507" y="356"/>
                <a:ext cx="4261" cy="3051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/>
              <p:nvPr/>
            </p:nvSpPr>
            <p:spPr bwMode="auto">
              <a:xfrm>
                <a:off x="1558" y="-125"/>
                <a:ext cx="1862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/>
              <p:nvPr/>
            </p:nvSpPr>
            <p:spPr bwMode="auto">
              <a:xfrm>
                <a:off x="2609" y="-42"/>
                <a:ext cx="133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/>
              <p:nvPr/>
            </p:nvSpPr>
            <p:spPr bwMode="auto">
              <a:xfrm>
                <a:off x="1558" y="343"/>
                <a:ext cx="799" cy="268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/>
              <p:nvPr/>
            </p:nvSpPr>
            <p:spPr bwMode="auto">
              <a:xfrm>
                <a:off x="3483" y="3506"/>
                <a:ext cx="44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/>
              <p:nvPr/>
            </p:nvSpPr>
            <p:spPr bwMode="auto">
              <a:xfrm>
                <a:off x="3454" y="936"/>
                <a:ext cx="942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/>
              <p:nvPr/>
            </p:nvSpPr>
            <p:spPr bwMode="auto">
              <a:xfrm>
                <a:off x="2825" y="1061"/>
                <a:ext cx="877" cy="2552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/>
              <p:nvPr/>
            </p:nvSpPr>
            <p:spPr bwMode="auto">
              <a:xfrm>
                <a:off x="2294" y="-34"/>
                <a:ext cx="338" cy="122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/>
              <p:nvPr/>
            </p:nvSpPr>
            <p:spPr bwMode="auto">
              <a:xfrm>
                <a:off x="512" y="772"/>
                <a:ext cx="3831" cy="2812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/>
              <p:nvPr/>
            </p:nvSpPr>
            <p:spPr bwMode="auto">
              <a:xfrm>
                <a:off x="1407" y="1313"/>
                <a:ext cx="4828" cy="3360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/>
              <p:nvPr/>
            </p:nvSpPr>
            <p:spPr bwMode="auto">
              <a:xfrm>
                <a:off x="1558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/>
              <p:nvPr/>
            </p:nvSpPr>
            <p:spPr bwMode="auto">
              <a:xfrm>
                <a:off x="2760" y="1407"/>
                <a:ext cx="2078" cy="1235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/>
              <p:nvPr/>
            </p:nvSpPr>
            <p:spPr bwMode="auto">
              <a:xfrm>
                <a:off x="3519" y="1618"/>
                <a:ext cx="140" cy="681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/>
              <p:nvPr/>
            </p:nvSpPr>
            <p:spPr bwMode="auto">
              <a:xfrm>
                <a:off x="3946" y="2057"/>
                <a:ext cx="892" cy="289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/>
              <p:nvPr/>
            </p:nvSpPr>
            <p:spPr bwMode="auto">
              <a:xfrm>
                <a:off x="1969" y="2567"/>
                <a:ext cx="809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/>
              <p:nvPr/>
            </p:nvSpPr>
            <p:spPr bwMode="auto">
              <a:xfrm>
                <a:off x="1907" y="2543"/>
                <a:ext cx="905" cy="2130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/>
              <p:nvPr/>
            </p:nvSpPr>
            <p:spPr bwMode="auto">
              <a:xfrm>
                <a:off x="2601" y="2580"/>
                <a:ext cx="445" cy="2094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/>
              <p:nvPr/>
            </p:nvSpPr>
            <p:spPr bwMode="auto">
              <a:xfrm>
                <a:off x="2528" y="2533"/>
                <a:ext cx="590" cy="2141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/>
              <p:nvPr/>
            </p:nvSpPr>
            <p:spPr bwMode="auto">
              <a:xfrm>
                <a:off x="4227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/>
              <p:nvPr/>
            </p:nvSpPr>
            <p:spPr bwMode="auto">
              <a:xfrm>
                <a:off x="4167" y="2497"/>
                <a:ext cx="687" cy="2177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/>
              <p:nvPr/>
            </p:nvSpPr>
            <p:spPr bwMode="auto">
              <a:xfrm>
                <a:off x="4734" y="2575"/>
                <a:ext cx="1043" cy="2099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/>
              <p:nvPr/>
            </p:nvSpPr>
            <p:spPr bwMode="auto">
              <a:xfrm>
                <a:off x="4859" y="2465"/>
                <a:ext cx="991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 bwMode="auto">
            <a:xfrm flipH="1">
              <a:off x="2055670" y="5313752"/>
              <a:ext cx="1133901" cy="955032"/>
              <a:chOff x="3900504" y="5426396"/>
              <a:chExt cx="1777483" cy="1448978"/>
            </a:xfrm>
          </p:grpSpPr>
          <p:sp>
            <p:nvSpPr>
              <p:cNvPr id="363" name="Hình tự do 244"/>
              <p:cNvSpPr/>
              <p:nvPr/>
            </p:nvSpPr>
            <p:spPr bwMode="auto">
              <a:xfrm>
                <a:off x="3900504" y="5426396"/>
                <a:ext cx="1777483" cy="1448978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/>
              <p:nvPr/>
            </p:nvSpPr>
            <p:spPr bwMode="auto">
              <a:xfrm>
                <a:off x="3984010" y="5722734"/>
                <a:ext cx="1620413" cy="1152640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/>
              <p:nvPr/>
            </p:nvSpPr>
            <p:spPr bwMode="auto">
              <a:xfrm>
                <a:off x="4413469" y="5447563"/>
                <a:ext cx="783365" cy="467598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/>
              <p:nvPr/>
            </p:nvSpPr>
            <p:spPr bwMode="auto">
              <a:xfrm>
                <a:off x="4856846" y="5528383"/>
                <a:ext cx="53682" cy="257853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/>
              <p:nvPr/>
            </p:nvSpPr>
            <p:spPr bwMode="auto">
              <a:xfrm>
                <a:off x="4413469" y="5693870"/>
                <a:ext cx="336013" cy="10775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/>
              <p:nvPr/>
            </p:nvSpPr>
            <p:spPr bwMode="auto">
              <a:xfrm>
                <a:off x="5051693" y="5995980"/>
                <a:ext cx="188882" cy="87939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/>
              <p:nvPr/>
            </p:nvSpPr>
            <p:spPr bwMode="auto">
              <a:xfrm>
                <a:off x="5061634" y="5980586"/>
                <a:ext cx="196836" cy="894787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/>
              <p:nvPr/>
            </p:nvSpPr>
            <p:spPr bwMode="auto">
              <a:xfrm>
                <a:off x="4451246" y="5945949"/>
                <a:ext cx="192858" cy="929424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/>
              <p:nvPr/>
            </p:nvSpPr>
            <p:spPr bwMode="auto">
              <a:xfrm>
                <a:off x="4421422" y="5932480"/>
                <a:ext cx="244554" cy="942894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 bwMode="auto">
            <a:xfrm>
              <a:off x="-1588" y="5363217"/>
              <a:ext cx="1522016" cy="1520695"/>
              <a:chOff x="-1588" y="5363217"/>
              <a:chExt cx="1522016" cy="1520695"/>
            </a:xfrm>
          </p:grpSpPr>
          <p:sp>
            <p:nvSpPr>
              <p:cNvPr id="356" name="Hình tự do 343"/>
              <p:cNvSpPr/>
              <p:nvPr/>
            </p:nvSpPr>
            <p:spPr bwMode="auto">
              <a:xfrm>
                <a:off x="-1588" y="5363217"/>
                <a:ext cx="1522016" cy="1520695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/>
              <p:nvPr/>
            </p:nvSpPr>
            <p:spPr bwMode="auto">
              <a:xfrm>
                <a:off x="-1588" y="5667610"/>
                <a:ext cx="1425622" cy="1216302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/>
              <p:nvPr/>
            </p:nvSpPr>
            <p:spPr bwMode="auto">
              <a:xfrm>
                <a:off x="907816" y="5751318"/>
                <a:ext cx="487045" cy="1132594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/>
              <p:nvPr/>
            </p:nvSpPr>
            <p:spPr bwMode="auto">
              <a:xfrm>
                <a:off x="829179" y="5883221"/>
                <a:ext cx="371626" cy="966447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/>
              <p:nvPr/>
            </p:nvSpPr>
            <p:spPr bwMode="auto">
              <a:xfrm>
                <a:off x="191201" y="5883221"/>
                <a:ext cx="168690" cy="92459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/>
              <p:nvPr/>
            </p:nvSpPr>
            <p:spPr bwMode="auto">
              <a:xfrm>
                <a:off x="321841" y="5460876"/>
                <a:ext cx="578366" cy="369077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/>
              <p:nvPr/>
            </p:nvSpPr>
            <p:spPr bwMode="auto">
              <a:xfrm>
                <a:off x="277449" y="5460876"/>
                <a:ext cx="489582" cy="412199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 bwMode="auto">
            <a:xfrm>
              <a:off x="1808342" y="5856587"/>
              <a:ext cx="1694510" cy="1018448"/>
              <a:chOff x="1622798" y="-214098"/>
              <a:chExt cx="1171573" cy="715547"/>
            </a:xfrm>
          </p:grpSpPr>
          <p:sp>
            <p:nvSpPr>
              <p:cNvPr id="350" name="Hình tự do 369"/>
              <p:cNvSpPr/>
              <p:nvPr/>
            </p:nvSpPr>
            <p:spPr bwMode="auto">
              <a:xfrm>
                <a:off x="1622798" y="-214098"/>
                <a:ext cx="1171573" cy="715547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/>
              <p:nvPr/>
            </p:nvSpPr>
            <p:spPr bwMode="auto">
              <a:xfrm>
                <a:off x="1937615" y="-64395"/>
                <a:ext cx="574386" cy="147921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/>
              <p:nvPr/>
            </p:nvSpPr>
            <p:spPr bwMode="auto">
              <a:xfrm>
                <a:off x="1689444" y="-108058"/>
                <a:ext cx="1096157" cy="60950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1906" y="-38553"/>
                <a:ext cx="1073357" cy="540001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/>
              <p:nvPr/>
            </p:nvSpPr>
            <p:spPr bwMode="auto">
              <a:xfrm>
                <a:off x="2085815" y="-156177"/>
                <a:ext cx="269217" cy="26911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/>
              <p:nvPr/>
            </p:nvSpPr>
            <p:spPr bwMode="auto">
              <a:xfrm>
                <a:off x="2089323" y="-141029"/>
                <a:ext cx="287632" cy="262872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-1651836">
            <a:off x="369888" y="506413"/>
            <a:ext cx="892175" cy="1022350"/>
            <a:chOff x="4634" y="754"/>
            <a:chExt cx="1164" cy="1332"/>
          </a:xfrm>
        </p:grpSpPr>
        <p:sp>
          <p:nvSpPr>
            <p:cNvPr id="420" name="Hình tự do 53"/>
            <p:cNvSpPr/>
            <p:nvPr/>
          </p:nvSpPr>
          <p:spPr bwMode="auto">
            <a:xfrm>
              <a:off x="4634" y="753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/>
            <p:nvPr/>
          </p:nvSpPr>
          <p:spPr bwMode="auto">
            <a:xfrm>
              <a:off x="4734" y="821"/>
              <a:ext cx="986" cy="1003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/>
            <p:nvPr/>
          </p:nvSpPr>
          <p:spPr bwMode="auto">
            <a:xfrm>
              <a:off x="5121" y="1086"/>
              <a:ext cx="162" cy="697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/>
            <p:nvPr/>
          </p:nvSpPr>
          <p:spPr bwMode="auto">
            <a:xfrm>
              <a:off x="4860" y="1290"/>
              <a:ext cx="317" cy="339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/>
            <p:nvPr/>
          </p:nvSpPr>
          <p:spPr bwMode="auto">
            <a:xfrm>
              <a:off x="4910" y="1703"/>
              <a:ext cx="278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/>
            <p:nvPr/>
          </p:nvSpPr>
          <p:spPr bwMode="auto">
            <a:xfrm>
              <a:off x="5258" y="1401"/>
              <a:ext cx="387" cy="261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/>
            <p:nvPr/>
          </p:nvSpPr>
          <p:spPr bwMode="auto">
            <a:xfrm>
              <a:off x="5239" y="1693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/>
            <p:nvPr/>
          </p:nvSpPr>
          <p:spPr bwMode="auto">
            <a:xfrm>
              <a:off x="5042" y="1843"/>
              <a:ext cx="184" cy="242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582" y="394494"/>
            <a:ext cx="407987" cy="466725"/>
            <a:chOff x="4634" y="754"/>
            <a:chExt cx="1164" cy="1332"/>
          </a:xfrm>
        </p:grpSpPr>
        <p:sp>
          <p:nvSpPr>
            <p:cNvPr id="429" name="Hình tự do 53"/>
            <p:cNvSpPr/>
            <p:nvPr/>
          </p:nvSpPr>
          <p:spPr bwMode="auto">
            <a:xfrm>
              <a:off x="4622" y="782"/>
              <a:ext cx="1164" cy="1237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/>
            <p:nvPr/>
          </p:nvSpPr>
          <p:spPr bwMode="auto">
            <a:xfrm>
              <a:off x="4730" y="852"/>
              <a:ext cx="987" cy="997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/>
            <p:nvPr/>
          </p:nvSpPr>
          <p:spPr bwMode="auto">
            <a:xfrm>
              <a:off x="5116" y="1119"/>
              <a:ext cx="163" cy="702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/>
            <p:nvPr/>
          </p:nvSpPr>
          <p:spPr bwMode="auto">
            <a:xfrm>
              <a:off x="4846" y="1333"/>
              <a:ext cx="317" cy="340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/>
            <p:nvPr/>
          </p:nvSpPr>
          <p:spPr bwMode="auto">
            <a:xfrm>
              <a:off x="4899" y="1730"/>
              <a:ext cx="281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/>
            <p:nvPr/>
          </p:nvSpPr>
          <p:spPr bwMode="auto">
            <a:xfrm>
              <a:off x="5256" y="1438"/>
              <a:ext cx="385" cy="258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/>
            <p:nvPr/>
          </p:nvSpPr>
          <p:spPr bwMode="auto">
            <a:xfrm>
              <a:off x="5237" y="1719"/>
              <a:ext cx="376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/>
            <p:nvPr/>
          </p:nvSpPr>
          <p:spPr bwMode="auto">
            <a:xfrm>
              <a:off x="5034" y="1866"/>
              <a:ext cx="186" cy="240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813" y="3049588"/>
            <a:ext cx="387350" cy="363537"/>
            <a:chOff x="3636" y="1964"/>
            <a:chExt cx="413" cy="388"/>
          </a:xfrm>
        </p:grpSpPr>
        <p:sp>
          <p:nvSpPr>
            <p:cNvPr id="438" name="Hình tự do 67"/>
            <p:cNvSpPr/>
            <p:nvPr/>
          </p:nvSpPr>
          <p:spPr bwMode="auto">
            <a:xfrm>
              <a:off x="3971" y="1976"/>
              <a:ext cx="78" cy="108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/>
            <p:nvPr/>
          </p:nvSpPr>
          <p:spPr bwMode="auto">
            <a:xfrm>
              <a:off x="3677" y="1964"/>
              <a:ext cx="364" cy="368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/>
            <p:nvPr/>
          </p:nvSpPr>
          <p:spPr bwMode="auto">
            <a:xfrm>
              <a:off x="3771" y="2079"/>
              <a:ext cx="207" cy="117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/>
            <p:nvPr/>
          </p:nvSpPr>
          <p:spPr bwMode="auto">
            <a:xfrm>
              <a:off x="3983" y="2106"/>
              <a:ext cx="37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/>
            <p:nvPr/>
          </p:nvSpPr>
          <p:spPr bwMode="auto">
            <a:xfrm>
              <a:off x="3793" y="2033"/>
              <a:ext cx="139" cy="68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9823901F-CFC9-40EB-B75C-FECA8EB4BE00}" type="datetimeFigureOut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3" y="6602413"/>
            <a:ext cx="6978650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475" y="6602413"/>
            <a:ext cx="639763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C155C063-823F-4C71-AA91-45035614DC46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1522413" y="6602413"/>
            <a:ext cx="6978650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>
          <a:xfrm>
            <a:off x="10023475" y="6602413"/>
            <a:ext cx="639763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346C262-C4C3-4AE9-B77A-D140B0F95E43}" type="slidenum">
              <a:rPr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3" y="6602413"/>
            <a:ext cx="6978650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475" y="6602413"/>
            <a:ext cx="639763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4FBD025-E855-4340-877C-BFDF2821D846}" type="slidenum">
              <a:rPr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3" y="6602413"/>
            <a:ext cx="6978650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475" y="6602413"/>
            <a:ext cx="639763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26FB9E8-2252-4DCF-A14E-2774F54AEBC3}" type="slidenum">
              <a:rPr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3" y="6602413"/>
            <a:ext cx="6978650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475" y="6602413"/>
            <a:ext cx="639763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69D0406-CF3C-406A-B1DD-FFA6D187B22F}" type="slidenum">
              <a:rPr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592666"/>
            <a:ext cx="2628900" cy="5579533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592666"/>
            <a:ext cx="7734300" cy="557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3" y="6602413"/>
            <a:ext cx="6978650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475" y="6602413"/>
            <a:ext cx="639763" cy="2365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E62E13F-300E-4631-BDAD-3F7338B72C1E}" type="slidenum">
              <a:rPr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  <a:endParaRPr lang="en-US" sz="2400" dirty="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  <a:endParaRPr lang="en-US" sz="2400" dirty="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EE0F8"/>
            </a:gs>
            <a:gs pos="17000">
              <a:srgbClr val="BFEBFA"/>
            </a:gs>
            <a:gs pos="50999">
              <a:srgbClr val="DFF5FD"/>
            </a:gs>
            <a:gs pos="92000">
              <a:srgbClr val="FFFFFF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9pPr>
    </p:titleStyle>
    <p:bodyStyle>
      <a:lvl1pPr marL="273050" indent="-228600" algn="l" rtl="0" eaLnBrk="0" fontAlgn="base" hangingPunct="0">
        <a:spcBef>
          <a:spcPts val="1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3725" indent="-228600" algn="l" rtl="0" eaLnBrk="0" fontAlgn="base" hangingPunct="0">
        <a:spcBef>
          <a:spcPts val="10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vi-VN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3805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50.png"/><Relationship Id="rId10" Type="http://schemas.microsoft.com/office/2007/relationships/hdphoto" Target="../media/image17.wdp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53.png"/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63.png"/><Relationship Id="rId10" Type="http://schemas.microsoft.com/office/2007/relationships/hdphoto" Target="../media/image17.wdp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38.GIF"/><Relationship Id="rId15" Type="http://schemas.openxmlformats.org/officeDocument/2006/relationships/slideLayout" Target="../slideLayouts/slideLayout11.xml"/><Relationship Id="rId14" Type="http://schemas.openxmlformats.org/officeDocument/2006/relationships/image" Target="../media/image75.png"/><Relationship Id="rId13" Type="http://schemas.openxmlformats.org/officeDocument/2006/relationships/image" Target="../media/image74.png"/><Relationship Id="rId12" Type="http://schemas.openxmlformats.org/officeDocument/2006/relationships/image" Target="../media/image73.png"/><Relationship Id="rId11" Type="http://schemas.openxmlformats.org/officeDocument/2006/relationships/image" Target="../media/image72.png"/><Relationship Id="rId10" Type="http://schemas.openxmlformats.org/officeDocument/2006/relationships/image" Target="../media/image71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png"/><Relationship Id="rId8" Type="http://schemas.openxmlformats.org/officeDocument/2006/relationships/image" Target="../media/image80.png"/><Relationship Id="rId7" Type="http://schemas.openxmlformats.org/officeDocument/2006/relationships/image" Target="../media/image79.png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64.png"/><Relationship Id="rId2" Type="http://schemas.openxmlformats.org/officeDocument/2006/relationships/image" Target="../media/image38.GIF"/><Relationship Id="rId16" Type="http://schemas.openxmlformats.org/officeDocument/2006/relationships/slideLayout" Target="../slideLayouts/slideLayout11.xml"/><Relationship Id="rId15" Type="http://schemas.openxmlformats.org/officeDocument/2006/relationships/image" Target="../media/image87.png"/><Relationship Id="rId14" Type="http://schemas.openxmlformats.org/officeDocument/2006/relationships/image" Target="../media/image86.png"/><Relationship Id="rId13" Type="http://schemas.openxmlformats.org/officeDocument/2006/relationships/image" Target="../media/image85.png"/><Relationship Id="rId12" Type="http://schemas.openxmlformats.org/officeDocument/2006/relationships/image" Target="../media/image84.png"/><Relationship Id="rId11" Type="http://schemas.openxmlformats.org/officeDocument/2006/relationships/image" Target="../media/image83.png"/><Relationship Id="rId10" Type="http://schemas.openxmlformats.org/officeDocument/2006/relationships/image" Target="../media/image82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88.png"/><Relationship Id="rId10" Type="http://schemas.microsoft.com/office/2007/relationships/hdphoto" Target="../media/image17.wdp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image" Target="../media/image93.png"/><Relationship Id="rId7" Type="http://schemas.openxmlformats.org/officeDocument/2006/relationships/image" Target="../media/image92.png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3" Type="http://schemas.openxmlformats.org/officeDocument/2006/relationships/image" Target="../media/image64.png"/><Relationship Id="rId2" Type="http://schemas.openxmlformats.org/officeDocument/2006/relationships/image" Target="../media/image38.GIF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4.png"/><Relationship Id="rId8" Type="http://schemas.microsoft.com/office/2007/relationships/hdphoto" Target="../media/image46.wdp"/><Relationship Id="rId7" Type="http://schemas.openxmlformats.org/officeDocument/2006/relationships/image" Target="../media/image45.png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38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18.png"/><Relationship Id="rId10" Type="http://schemas.microsoft.com/office/2007/relationships/hdphoto" Target="../media/image17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2.jpe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1.xml"/><Relationship Id="rId14" Type="http://schemas.openxmlformats.org/officeDocument/2006/relationships/image" Target="../media/image27.png"/><Relationship Id="rId13" Type="http://schemas.openxmlformats.org/officeDocument/2006/relationships/slide" Target="slide4.xml"/><Relationship Id="rId12" Type="http://schemas.openxmlformats.org/officeDocument/2006/relationships/image" Target="../media/image26.jpeg"/><Relationship Id="rId11" Type="http://schemas.openxmlformats.org/officeDocument/2006/relationships/image" Target="../media/image25.jpeg"/><Relationship Id="rId10" Type="http://schemas.openxmlformats.org/officeDocument/2006/relationships/image" Target="../media/image24.jpeg"/><Relationship Id="rId1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GIF"/><Relationship Id="rId8" Type="http://schemas.openxmlformats.org/officeDocument/2006/relationships/image" Target="../media/image37.png"/><Relationship Id="rId7" Type="http://schemas.microsoft.com/office/2007/relationships/hdphoto" Target="../media/image36.wdp"/><Relationship Id="rId6" Type="http://schemas.openxmlformats.org/officeDocument/2006/relationships/image" Target="../media/image35.png"/><Relationship Id="rId5" Type="http://schemas.openxmlformats.org/officeDocument/2006/relationships/slide" Target="slide4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microsoft.com/office/2007/relationships/hdphoto" Target="../media/image32.wdp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4.xml"/><Relationship Id="rId10" Type="http://schemas.openxmlformats.org/officeDocument/2006/relationships/audio" Target="../media/audio3.wav"/><Relationship Id="rId1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8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microsoft.com/office/2007/relationships/hdphoto" Target="../media/image32.wdp"/><Relationship Id="rId1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1.xml"/><Relationship Id="rId7" Type="http://schemas.openxmlformats.org/officeDocument/2006/relationships/audio" Target="../media/audio4.wav"/><Relationship Id="rId6" Type="http://schemas.openxmlformats.org/officeDocument/2006/relationships/audio" Target="../media/audio1.wav"/><Relationship Id="rId5" Type="http://schemas.openxmlformats.org/officeDocument/2006/relationships/slide" Target="slide6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image46.wdp"/><Relationship Id="rId8" Type="http://schemas.openxmlformats.org/officeDocument/2006/relationships/image" Target="../media/image45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microsoft.com/office/2007/relationships/hdphoto" Target="../media/image17.wdp"/><Relationship Id="rId4" Type="http://schemas.openxmlformats.org/officeDocument/2006/relationships/image" Target="../media/image16.png"/><Relationship Id="rId3" Type="http://schemas.openxmlformats.org/officeDocument/2006/relationships/image" Target="../media/image44.png"/><Relationship Id="rId2" Type="http://schemas.openxmlformats.org/officeDocument/2006/relationships/image" Target="../media/image13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1.xml"/><Relationship Id="rId11" Type="http://schemas.openxmlformats.org/officeDocument/2006/relationships/image" Target="../media/image48.png"/><Relationship Id="rId10" Type="http://schemas.openxmlformats.org/officeDocument/2006/relationships/image" Target="../media/image47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microsoft.com/office/2007/relationships/hdphoto" Target="../media/image17.wdp"/><Relationship Id="rId4" Type="http://schemas.openxmlformats.org/officeDocument/2006/relationships/image" Target="../media/image16.png"/><Relationship Id="rId3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11125" y="-119063"/>
            <a:ext cx="1392238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云形 16"/>
          <p:cNvSpPr/>
          <p:nvPr/>
        </p:nvSpPr>
        <p:spPr>
          <a:xfrm>
            <a:off x="0" y="682625"/>
            <a:ext cx="1395413" cy="76041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156" y="3311401"/>
            <a:ext cx="2609850" cy="2409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3"/>
          <a:srcRect t="44939" b="-2"/>
          <a:stretch>
            <a:fillRect/>
          </a:stretch>
        </p:blipFill>
        <p:spPr bwMode="auto">
          <a:xfrm>
            <a:off x="1218990" y="2850232"/>
            <a:ext cx="11509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700" y="360363"/>
            <a:ext cx="1782763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23"/>
          <p:cNvGrpSpPr/>
          <p:nvPr/>
        </p:nvGrpSpPr>
        <p:grpSpPr>
          <a:xfrm>
            <a:off x="-214734" y="52164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</p:spPr>
        </p:pic>
        <p:pic>
          <p:nvPicPr>
            <p:cNvPr id="2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</p:spPr>
        </p:pic>
        <p:pic>
          <p:nvPicPr>
            <p:cNvPr id="2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</p:spPr>
        </p:pic>
      </p:grpSp>
      <p:pic>
        <p:nvPicPr>
          <p:cNvPr id="6146" name="Picture 2" descr="Color pinwheel Royalty Free Vector Image - VectorStock"/>
          <p:cNvPicPr>
            <a:picLocks noChangeAspect="1" noChangeArrowheads="1"/>
          </p:cNvPicPr>
          <p:nvPr/>
        </p:nvPicPr>
        <p:blipFill>
          <a:blip r:embed="rId6"/>
          <a:srcRect b="42635"/>
          <a:stretch>
            <a:fillRect/>
          </a:stretch>
        </p:blipFill>
        <p:spPr bwMode="auto">
          <a:xfrm>
            <a:off x="1303920" y="2300983"/>
            <a:ext cx="981075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WordArt 9"/>
          <p:cNvSpPr>
            <a:spLocks noChangeArrowheads="1" noChangeShapeType="1" noTextEdit="1"/>
          </p:cNvSpPr>
          <p:nvPr/>
        </p:nvSpPr>
        <p:spPr bwMode="auto">
          <a:xfrm>
            <a:off x="1643063" y="121346"/>
            <a:ext cx="9048750" cy="4084894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/>
                <a:cs typeface="Arial" panose="020B0604020202020204" pitchFamily="34" charset="0"/>
              </a:rPr>
              <a:t>NhiÖt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/>
                <a:cs typeface="Arial" panose="020B0604020202020204" pitchFamily="34" charset="0"/>
              </a:rPr>
              <a:t>liÖt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/>
                <a:cs typeface="Arial" panose="020B0604020202020204" pitchFamily="34" charset="0"/>
              </a:rPr>
              <a:t>chµo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/>
                <a:cs typeface="Arial" panose="020B0604020202020204" pitchFamily="34" charset="0"/>
              </a:rPr>
              <a:t>mõng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/>
                <a:cs typeface="Arial" panose="020B0604020202020204" pitchFamily="34" charset="0"/>
              </a:rPr>
              <a:t>c¸c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/>
                <a:cs typeface="Arial" panose="020B0604020202020204" pitchFamily="34" charset="0"/>
              </a:rPr>
              <a:t>thÇy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/>
                <a:cs typeface="Arial" panose="020B0604020202020204" pitchFamily="34" charset="0"/>
              </a:rPr>
              <a:t> c«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/>
                <a:cs typeface="Arial" panose="020B0604020202020204" pitchFamily="34" charset="0"/>
              </a:rPr>
              <a:t>gi¸o</a:t>
            </a:r>
            <a:endParaRPr lang="en-US" sz="3600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 panose="020B7200000000000000"/>
              <a:cs typeface="Arial" panose="020B0604020202020204" pitchFamily="34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395730" y="1696720"/>
            <a:ext cx="8733155" cy="4067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40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TOÁN</a:t>
            </a:r>
            <a:endParaRPr lang="en-US" altLang="en-US" sz="4000" b="1" u="sng" kern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4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63: PHÉP NHÂN PHÂN SỐ</a:t>
            </a:r>
            <a:r>
              <a:rPr lang="en-US" altLang="en-US" sz="4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4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4400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: Nguyễn Thị Xoan</a:t>
            </a:r>
            <a:endParaRPr lang="en-US" altLang="en-US" sz="36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302496" y="3311401"/>
            <a:ext cx="2899212" cy="2409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 descr="Color pinwheel Royalty Free Vector Image - VectorStock"/>
          <p:cNvPicPr>
            <a:picLocks noChangeAspect="1" noChangeArrowheads="1"/>
          </p:cNvPicPr>
          <p:nvPr/>
        </p:nvPicPr>
        <p:blipFill>
          <a:blip r:embed="rId6"/>
          <a:srcRect b="42635"/>
          <a:stretch>
            <a:fillRect/>
          </a:stretch>
        </p:blipFill>
        <p:spPr bwMode="auto">
          <a:xfrm>
            <a:off x="9710067" y="2152621"/>
            <a:ext cx="981075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3"/>
          <a:srcRect t="44939" b="-2"/>
          <a:stretch>
            <a:fillRect/>
          </a:stretch>
        </p:blipFill>
        <p:spPr bwMode="auto">
          <a:xfrm>
            <a:off x="9625135" y="2784449"/>
            <a:ext cx="11509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030" cy="1150515"/>
          </a:xfrm>
          <a:prstGeom prst="rect">
            <a:avLst/>
          </a:prstGeom>
        </p:spPr>
      </p:pic>
      <p:pic>
        <p:nvPicPr>
          <p:cNvPr id="10" name="Picture 9" descr="A cartoon of a child standing next to a cran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8" y="1857375"/>
            <a:ext cx="8640902" cy="3081337"/>
          </a:xfrm>
          <a:prstGeom prst="rect">
            <a:avLst/>
          </a:prstGeom>
        </p:spPr>
      </p:pic>
      <p:sp>
        <p:nvSpPr>
          <p:cNvPr id="11" name="Speech Bubble: Rectangle with Corners Rounded 10"/>
          <p:cNvSpPr/>
          <p:nvPr/>
        </p:nvSpPr>
        <p:spPr>
          <a:xfrm>
            <a:off x="2552700" y="1095376"/>
            <a:ext cx="2838450" cy="1200150"/>
          </a:xfrm>
          <a:prstGeom prst="wedgeRoundRectCallout">
            <a:avLst>
              <a:gd name="adj1" fmla="val 43361"/>
              <a:gd name="adj2" fmla="val 693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kia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  <a:endParaRPr lang="en-US" sz="2000" dirty="0"/>
          </a:p>
        </p:txBody>
      </p:sp>
      <p:sp>
        <p:nvSpPr>
          <p:cNvPr id="12" name="Speech Bubble: Rectangle with Corners Rounded 11"/>
          <p:cNvSpPr/>
          <p:nvPr/>
        </p:nvSpPr>
        <p:spPr>
          <a:xfrm>
            <a:off x="8096250" y="1600199"/>
            <a:ext cx="2428875" cy="933451"/>
          </a:xfrm>
          <a:prstGeom prst="wedgeRoundRectCallout">
            <a:avLst>
              <a:gd name="adj1" fmla="val -7646"/>
              <a:gd name="adj2" fmla="val 9632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/>
                      </a:rPr>
                      <m:t>x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blipFill rotWithShape="1">
                <a:blip r:embed="rId4"/>
                <a:stretch>
                  <a:fillRect t="-5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800" y="902238"/>
            <a:ext cx="5135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17"/>
          <p:cNvGraphicFramePr>
            <a:graphicFrameLocks noGrp="1"/>
          </p:cNvGraphicFramePr>
          <p:nvPr/>
        </p:nvGraphicFramePr>
        <p:xfrm>
          <a:off x="6409649" y="1414401"/>
          <a:ext cx="3983049" cy="314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83"/>
                <a:gridCol w="1327683"/>
                <a:gridCol w="1327683"/>
              </a:tblGrid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488308" y="4379603"/>
            <a:ext cx="4064000" cy="658835"/>
            <a:chOff x="6409649" y="594184"/>
            <a:chExt cx="4064000" cy="658835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m²,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15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 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</a:t>
                </a:r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blipFill rotWithShape="1">
                <a:blip r:embed="rId2"/>
                <a:stretch>
                  <a:fillRect l="-5" t="-18" r="5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17"/>
          <p:cNvGraphicFramePr>
            <a:graphicFrameLocks noGrp="1"/>
          </p:cNvGraphicFramePr>
          <p:nvPr/>
        </p:nvGraphicFramePr>
        <p:xfrm>
          <a:off x="6431766" y="1442743"/>
          <a:ext cx="2630958" cy="2505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479"/>
                <a:gridCol w="1315479"/>
              </a:tblGrid>
              <a:tr h="62645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62645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62645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62645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0" name="Group 29"/>
          <p:cNvGrpSpPr/>
          <p:nvPr/>
        </p:nvGrpSpPr>
        <p:grpSpPr>
          <a:xfrm rot="5400000">
            <a:off x="5074437" y="1816915"/>
            <a:ext cx="1850912" cy="1083211"/>
            <a:chOff x="6437128" y="4787080"/>
            <a:chExt cx="3232246" cy="1083211"/>
          </a:xfrm>
        </p:grpSpPr>
        <p:sp>
          <p:nvSpPr>
            <p:cNvPr id="31" name="Left Brace 30"/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/>
                <p:cNvSpPr txBox="1"/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 rot="5400000">
            <a:off x="7169926" y="-484387"/>
            <a:ext cx="1122615" cy="2662978"/>
            <a:chOff x="5106578" y="2601512"/>
            <a:chExt cx="1122615" cy="2343140"/>
          </a:xfrm>
        </p:grpSpPr>
        <p:sp>
          <p:nvSpPr>
            <p:cNvPr id="34" name="Left Brace 33"/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/>
                <p:cNvSpPr txBox="1"/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blipFill rotWithShape="1">
                <a:blip r:embed="rId5"/>
                <a:stretch>
                  <a:fillRect l="-39" t="-16" r="8" b="4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6105832" y="855406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087896" y="796412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312072" y="4413700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78012" y="4480068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10263" y="796412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965683" y="3833081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35542" y="3845208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6" grpId="0"/>
      <p:bldP spid="27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(m²).</a:t>
                </a:r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blipFill rotWithShape="1">
                <a:blip r:embed="rId2"/>
                <a:stretch>
                  <a:fillRect l="-6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895350" y="3478530"/>
            <a:ext cx="10058399" cy="1150620"/>
            <a:chOff x="376819" y="2024380"/>
            <a:chExt cx="2556873" cy="962660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389819" y="2057400"/>
              <a:ext cx="2543873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376819" y="2024380"/>
              <a:ext cx="2556873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8024" y="2106295"/>
              <a:ext cx="2497023" cy="823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blipFill rotWithShape="1">
                <a:blip r:embed="rId3"/>
                <a:stretch>
                  <a:fillRect l="-10" t="-44" r="9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blipFill rotWithShape="1">
                <a:blip r:embed="rId5"/>
                <a:stretch>
                  <a:fillRect l="-2" t="-25" r="66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991100" y="2247900"/>
            <a:ext cx="160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blipFill rotWithShape="1">
                <a:blip r:embed="rId3"/>
                <a:stretch>
                  <a:fillRect l="-10" t="-44" r="9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blipFill rotWithShape="1">
                <a:blip r:embed="rId6"/>
                <a:stretch>
                  <a:fillRect l="-2" t="-25" r="-52815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blipFill rotWithShape="1">
                <a:blip r:embed="rId5"/>
                <a:stretch>
                  <a:fillRect l="-2" t="-25" r="66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16" grpId="0"/>
      <p:bldP spid="17" grpId="0"/>
      <p:bldP spid="21" grpId="0" build="p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8902" y="2589573"/>
            <a:ext cx="694394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4800" b="1" kern="0" dirty="0" err="1">
                    <a:solidFill>
                      <a:prstClr val="white"/>
                    </a:solidFill>
                    <a:latin typeface="Calibri" panose="020F0502020204030204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762000" y="2019300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019300"/>
                <a:ext cx="3409950" cy="1070358"/>
              </a:xfrm>
              <a:prstGeom prst="rect">
                <a:avLst/>
              </a:prstGeom>
              <a:blipFill rotWithShape="1">
                <a:blip r:embed="rId4"/>
                <a:stretch>
                  <a:fillRect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94633" y="3504284"/>
                <a:ext cx="2819813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r>
                  <a:rPr lang="en-US" sz="4400" b="1" smtClean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8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33" y="3504284"/>
                <a:ext cx="2819813" cy="1070358"/>
              </a:xfrm>
              <a:prstGeom prst="rect">
                <a:avLst/>
              </a:prstGeom>
              <a:blipFill rotWithShape="1">
                <a:blip r:embed="rId5"/>
                <a:stretch>
                  <a:fillRect l="-11" t="-33" r="3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12825" y="503418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25" y="5034185"/>
                <a:ext cx="3409950" cy="1070358"/>
              </a:xfrm>
              <a:prstGeom prst="rect">
                <a:avLst/>
              </a:prstGeom>
              <a:blipFill rotWithShape="1">
                <a:blip r:embed="rId6"/>
                <a:stretch>
                  <a:fillRect l="-10" t="-50" r="10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504678" y="209009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678" y="2090092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27" t="-33" r="19" b="3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214446" y="1893282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446" y="1893282"/>
                <a:ext cx="871779" cy="1248803"/>
              </a:xfrm>
              <a:prstGeom prst="rect">
                <a:avLst/>
              </a:prstGeom>
              <a:blipFill rotWithShape="1">
                <a:blip r:embed="rId8"/>
                <a:stretch>
                  <a:fillRect l="-9" t="-28" r="-34672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299045" y="2110759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045" y="2110759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11" t="-2" r="2"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941062" y="1938237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062" y="1938237"/>
                <a:ext cx="871779" cy="1248803"/>
              </a:xfrm>
              <a:prstGeom prst="rect">
                <a:avLst/>
              </a:prstGeom>
              <a:blipFill rotWithShape="1">
                <a:blip r:embed="rId9"/>
                <a:stretch>
                  <a:fillRect l="-15" t="-17" r="6" b="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2970605" y="356587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605" y="3565872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9" t="-38" r="73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728967" y="33735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967" y="3373594"/>
                <a:ext cx="871779" cy="1248803"/>
              </a:xfrm>
              <a:prstGeom prst="rect">
                <a:avLst/>
              </a:prstGeom>
              <a:blipFill rotWithShape="1">
                <a:blip r:embed="rId10"/>
                <a:stretch>
                  <a:fillRect l="-28" t="-38" r="-66920" b="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5094623" y="3570490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623" y="3570490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2" t="-56" r="66" b="6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5737803" y="336203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7803" y="3362034"/>
                <a:ext cx="871779" cy="1248803"/>
              </a:xfrm>
              <a:prstGeom prst="rect">
                <a:avLst/>
              </a:prstGeom>
              <a:blipFill rotWithShape="1">
                <a:blip r:embed="rId11"/>
                <a:stretch>
                  <a:fillRect l="-66" t="-28" r="58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6365152" y="356587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152" y="3565872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63" t="-38" r="54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6976764" y="337909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6764" y="3379099"/>
                <a:ext cx="871779" cy="1248803"/>
              </a:xfrm>
              <a:prstGeom prst="rect">
                <a:avLst/>
              </a:prstGeom>
              <a:blipFill rotWithShape="1">
                <a:blip r:embed="rId12"/>
                <a:stretch>
                  <a:fillRect l="-2" t="-21" r="66"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2426965" y="5107699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965" y="5107699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72" t="-43" r="64" b="4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3092967" y="4929722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967" y="4929722"/>
                <a:ext cx="871779" cy="1248803"/>
              </a:xfrm>
              <a:prstGeom prst="rect">
                <a:avLst/>
              </a:prstGeom>
              <a:blipFill rotWithShape="1">
                <a:blip r:embed="rId13"/>
                <a:stretch>
                  <a:fillRect l="-59" t="-17" r="-34621" b="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4177124" y="51416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124" y="5141677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11" t="-9" r="2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4873701" y="491973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701" y="4919739"/>
                <a:ext cx="871779" cy="1248803"/>
              </a:xfrm>
              <a:prstGeom prst="rect">
                <a:avLst/>
              </a:prstGeom>
              <a:blipFill rotWithShape="1">
                <a:blip r:embed="rId14"/>
                <a:stretch>
                  <a:fillRect l="-9" t="-32" b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2</a:t>
                </a:r>
                <a:endPara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762000" y="195834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958340"/>
                <a:ext cx="3409950" cy="1112997"/>
              </a:xfrm>
              <a:prstGeom prst="rect">
                <a:avLst/>
              </a:prstGeom>
              <a:blipFill rotWithShape="1">
                <a:blip r:embed="rId4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704851" y="3429000"/>
                <a:ext cx="3409950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1" y="3429000"/>
                <a:ext cx="3409950" cy="1113190"/>
              </a:xfrm>
              <a:prstGeom prst="rect">
                <a:avLst/>
              </a:prstGeom>
              <a:blipFill rotWithShape="1">
                <a:blip r:embed="rId5"/>
                <a:stretch>
                  <a:fillRect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04851" y="4916981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1" y="4916981"/>
                <a:ext cx="3409950" cy="1112997"/>
              </a:xfrm>
              <a:prstGeom prst="rect">
                <a:avLst/>
              </a:prstGeom>
              <a:blipFill rotWithShape="1">
                <a:blip r:embed="rId6"/>
                <a:stretch>
                  <a:fillRect t="-16"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2655570" y="1986438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570" y="1986438"/>
                <a:ext cx="3409950" cy="1112997"/>
              </a:xfrm>
              <a:prstGeom prst="rect">
                <a:avLst/>
              </a:prstGeom>
              <a:blipFill rotWithShape="1">
                <a:blip r:embed="rId7"/>
                <a:stretch>
                  <a:fillRect t="-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4391025" y="2032000"/>
                <a:ext cx="17049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025" y="2032000"/>
                <a:ext cx="1704975" cy="1112997"/>
              </a:xfrm>
              <a:prstGeom prst="rect">
                <a:avLst/>
              </a:prstGeom>
              <a:blipFill rotWithShape="1">
                <a:blip r:embed="rId8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5931026" y="2047910"/>
                <a:ext cx="1292734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026" y="2047910"/>
                <a:ext cx="1292734" cy="1112997"/>
              </a:xfrm>
              <a:prstGeom prst="rect">
                <a:avLst/>
              </a:prstGeom>
              <a:blipFill rotWithShape="1">
                <a:blip r:embed="rId9"/>
                <a:stretch>
                  <a:fillRect l="-10" t="-3" b="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3116580" y="3492023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580" y="3492023"/>
                <a:ext cx="3409950" cy="1112997"/>
              </a:xfrm>
              <a:prstGeom prst="rect">
                <a:avLst/>
              </a:prstGeom>
              <a:blipFill rotWithShape="1">
                <a:blip r:embed="rId10"/>
                <a:stretch>
                  <a:fillRect t="-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5153026" y="3541907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026" y="3541907"/>
                <a:ext cx="3409950" cy="1067152"/>
              </a:xfrm>
              <a:prstGeom prst="rect">
                <a:avLst/>
              </a:prstGeom>
              <a:blipFill rotWithShape="1">
                <a:blip r:embed="rId11"/>
                <a:stretch>
                  <a:fillRect t="-48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6922770" y="3549253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2770" y="3549253"/>
                <a:ext cx="3409950" cy="1067152"/>
              </a:xfrm>
              <a:prstGeom prst="rect">
                <a:avLst/>
              </a:prstGeom>
              <a:blipFill rotWithShape="1">
                <a:blip r:embed="rId12"/>
                <a:stretch>
                  <a:fillRect t="-22" b="5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2827020" y="4943475"/>
                <a:ext cx="199453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020" y="4943475"/>
                <a:ext cx="1994535" cy="1112997"/>
              </a:xfrm>
              <a:prstGeom prst="rect">
                <a:avLst/>
              </a:prstGeom>
              <a:blipFill rotWithShape="1">
                <a:blip r:embed="rId13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4661535" y="4964430"/>
                <a:ext cx="259270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535" y="4964430"/>
                <a:ext cx="2592705" cy="1067152"/>
              </a:xfrm>
              <a:prstGeom prst="rect">
                <a:avLst/>
              </a:prstGeom>
              <a:blipFill rotWithShape="1">
                <a:blip r:embed="rId14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6236970" y="4989195"/>
                <a:ext cx="113919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6970" y="4989195"/>
                <a:ext cx="1139190" cy="1067152"/>
              </a:xfrm>
              <a:prstGeom prst="rect">
                <a:avLst/>
              </a:prstGeom>
              <a:blipFill rotWithShape="1">
                <a:blip r:embed="rId15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3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8334375" cy="1248103"/>
            <a:chOff x="457200" y="275897"/>
            <a:chExt cx="833437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7419974" cy="1014237"/>
              <a:chOff x="1371601" y="484363"/>
              <a:chExt cx="7419974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74199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061419" y="631674"/>
                <a:ext cx="571630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Tìm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phân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thích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hợp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3</a:t>
                </a:r>
                <a:endPara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09600" y="2085975"/>
            <a:ext cx="7048500" cy="2554545"/>
            <a:chOff x="619125" y="2266950"/>
            <a:chExt cx="7048500" cy="2554545"/>
          </a:xfrm>
        </p:grpSpPr>
        <p:sp>
          <p:nvSpPr>
            <p:cNvPr id="7" name="TextBox 6"/>
            <p:cNvSpPr txBox="1"/>
            <p:nvPr/>
          </p:nvSpPr>
          <p:spPr>
            <a:xfrm>
              <a:off x="619125" y="2266950"/>
              <a:ext cx="7048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tấm nhôm hình chữ nhật (như hình vẽ) có chiều dài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 và chiều rộng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 tích tấm nhôm đó là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2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4791075" y="287655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sz="3200" dirty="0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1581150" y="331470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sz="3200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5126355" y="4279265"/>
              <a:ext cx="80645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sz="32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587" y="1885949"/>
            <a:ext cx="3328988" cy="20848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: Rounded Corners 14"/>
              <p:cNvSpPr/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Rectangle: Rounded Corners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blipFill rotWithShape="1">
                <a:blip r:embed="rId5"/>
                <a:stretch>
                  <a:fillRect l="-2488" t="-2324" r="-2488" b="-2324"/>
                </a:stretch>
              </a:blip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: Rounded Corners 15"/>
              <p:cNvSpPr/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Rectangle: Rounded Corners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blipFill rotWithShape="1">
                <a:blip r:embed="rId6"/>
                <a:stretch>
                  <a:fillRect l="-2742" t="-2324" r="-2742" b="-2324"/>
                </a:stretch>
              </a:blip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nhôm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blipFill rotWithShape="1">
                <a:blip r:embed="rId7"/>
                <a:stretch>
                  <a:fillRect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: Rounded Corners 17"/>
              <p:cNvSpPr/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Rectangle: Rounded Corners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blipFill rotWithShape="1">
                <a:blip r:embed="rId8"/>
                <a:stretch>
                  <a:fillRect l="-2304" t="-2324" r="-2304" b="-2324"/>
                </a:stretch>
              </a:blip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533680" y="4917626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268371" y="558503"/>
            <a:ext cx="1945004" cy="185449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11654495">
            <a:off x="10216227" y="4607682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699410" y="30780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9210566" y="1925700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5356" y="1601062"/>
            <a:ext cx="7004911" cy="36944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03120" y="878588"/>
            <a:ext cx="8058592" cy="25186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Thầy, Cô nhiều sức khoẻ </a:t>
            </a:r>
            <a:r>
              <a:rPr lang="en-US" sz="5400" b="1" cap="none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!</a:t>
            </a:r>
            <a:endParaRPr lang="en-US" sz="5400" b="1" cap="none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2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0990247">
            <a:off x="4676534" y="4575570"/>
            <a:ext cx="2320774" cy="1840916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036135" y="4908406"/>
            <a:ext cx="1569440" cy="1496410"/>
          </a:xfrm>
          <a:prstGeom prst="rect">
            <a:avLst/>
          </a:prstGeom>
        </p:spPr>
      </p:pic>
      <p:pic>
        <p:nvPicPr>
          <p:cNvPr id="33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12819592">
            <a:off x="6687410" y="4523875"/>
            <a:ext cx="1919611" cy="1830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3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le 1">
            <a:hlinkClick r:id="rId6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9318"/>
            <a:ext cx="12193675" cy="793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2" y="-1079318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778711" y="1646716"/>
                <a:ext cx="6250172" cy="981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40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711" y="1646716"/>
                <a:ext cx="6250172" cy="981423"/>
              </a:xfrm>
              <a:prstGeom prst="rect">
                <a:avLst/>
              </a:prstGeom>
              <a:blipFill rotWithShape="1">
                <a:blip r:embed="rId4"/>
                <a:stretch>
                  <a:fillRect l="-9" t="-16" r="7" b="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282113" y="281740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113" y="2817400"/>
                <a:ext cx="6989368" cy="1027525"/>
              </a:xfrm>
              <a:prstGeom prst="rect">
                <a:avLst/>
              </a:prstGeom>
              <a:blipFill rotWithShape="1">
                <a:blip r:embed="rId8"/>
                <a:stretch>
                  <a:fillRect l="-8" t="-53" r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5333" y="5033388"/>
            <a:ext cx="84288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</a:rPr>
              <a:t>Viết số tự nhiên dưới dạng phân số có mẫu số bằng mẫu số của phân số còn lại rồi thực hiện phép cộng (trừ) trừ hai phân số như </a:t>
            </a:r>
            <a:r>
              <a:rPr lang="vi-VN" sz="2800" smtClean="0">
                <a:solidFill>
                  <a:srgbClr val="002060"/>
                </a:solidFill>
              </a:rPr>
              <a:t>thông</a:t>
            </a:r>
            <a:r>
              <a:rPr lang="en-US" sz="2800" smtClean="0">
                <a:solidFill>
                  <a:srgbClr val="002060"/>
                </a:solidFill>
              </a:rPr>
              <a:t> thường.</a:t>
            </a:r>
            <a:endParaRPr lang="en-US" sz="28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" y="-155664"/>
            <a:ext cx="12193674" cy="73396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357449" y="2548040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400" b="1" dirty="0"/>
                  <a:t> </a:t>
                </a:r>
                <a:r>
                  <a:rPr lang="en-US" sz="4400" b="1"/>
                  <a:t>= </a:t>
                </a:r>
                <a:r>
                  <a:rPr lang="en-US" sz="4400" b="1" smtClean="0"/>
                  <a:t>?</a:t>
                </a:r>
                <a:endParaRPr lang="en-US" sz="4400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449" y="2548040"/>
                <a:ext cx="5791250" cy="1080424"/>
              </a:xfrm>
              <a:prstGeom prst="rect">
                <a:avLst/>
              </a:prstGeom>
              <a:blipFill rotWithShape="1">
                <a:blip r:embed="rId4"/>
                <a:stretch>
                  <a:fillRect l="-4" t="-39" r="4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846720" y="3774027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720" y="3774027"/>
                <a:ext cx="6205519" cy="1144352"/>
              </a:xfrm>
              <a:prstGeom prst="rect">
                <a:avLst/>
              </a:prstGeom>
              <a:blipFill rotWithShape="1">
                <a:blip r:embed="rId5"/>
                <a:stretch>
                  <a:fillRect t="-19" r="5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03673" y="583183"/>
            <a:ext cx="67842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93" y="2858102"/>
            <a:ext cx="1102333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3043" y="499816"/>
            <a:ext cx="5840474" cy="12863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3760" y="2021840"/>
            <a:ext cx="10322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nhân phân số bao gồm: nhân phân số với phân số, nhân phân số với số tự nhiên và nhân số tự nhiên với phân số.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biết được tính chất giao hoán, tính chất kết hợp của phép nhân phân số, nhân tổng hai phân số với một phân số.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được một số bài toán thực tế liên quan đến phép nhân phân số.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1963</Words>
  <Application>WPS Slides</Application>
  <PresentationFormat>Custom</PresentationFormat>
  <Paragraphs>180</Paragraphs>
  <Slides>19</Slides>
  <Notes>8</Notes>
  <HiddenSlides>0</HiddenSlides>
  <MMClips>2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19</vt:i4>
      </vt:variant>
    </vt:vector>
  </HeadingPairs>
  <TitlesOfParts>
    <vt:vector size="45" baseType="lpstr">
      <vt:lpstr>Arial</vt:lpstr>
      <vt:lpstr>SimSun</vt:lpstr>
      <vt:lpstr>Wingdings</vt:lpstr>
      <vt:lpstr>杨任东竹石体-Medium</vt:lpstr>
      <vt:lpstr>Arial</vt:lpstr>
      <vt:lpstr>UTM Avo</vt:lpstr>
      <vt:lpstr>Cambria Math</vt:lpstr>
      <vt:lpstr>Segoe UI</vt:lpstr>
      <vt:lpstr>.VnAristote</vt:lpstr>
      <vt:lpstr>Times New Roman</vt:lpstr>
      <vt:lpstr>Calibri</vt:lpstr>
      <vt:lpstr>SVN-Cookies</vt:lpstr>
      <vt:lpstr>Segoe Print</vt:lpstr>
      <vt:lpstr>Calibri</vt:lpstr>
      <vt:lpstr>等线</vt:lpstr>
      <vt:lpstr>Cambria</vt:lpstr>
      <vt:lpstr>Cambria Math</vt:lpstr>
      <vt:lpstr>Microsoft YaHei</vt:lpstr>
      <vt:lpstr>Arial Unicode MS</vt:lpstr>
      <vt:lpstr>Verdana</vt:lpstr>
      <vt:lpstr>Calibri Light</vt:lpstr>
      <vt:lpstr>Office 主题​​</vt:lpstr>
      <vt:lpstr>6_Office Theme</vt:lpstr>
      <vt:lpstr>Custom Design</vt:lpstr>
      <vt:lpstr>2_Office Theme</vt:lpstr>
      <vt:lpstr>Trở lại Trường học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73</cp:revision>
  <dcterms:created xsi:type="dcterms:W3CDTF">2023-12-27T11:55:00Z</dcterms:created>
  <dcterms:modified xsi:type="dcterms:W3CDTF">2025-04-23T07:31:03Z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F85E86A2DD914E76A0C134DD43381CFB_12</vt:lpwstr>
  </property>
  <property fmtid="{D5CDD505-2E9C-101B-9397-08002B2CF9AE}" pid="3" name="KSOProductBuildVer">
    <vt:lpwstr>1033-12.2.0.20795</vt:lpwstr>
  </property>
</Properties>
</file>