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wav" ContentType="audio/x-wav"/>
  <Default Extension="png" ContentType="image/png"/>
  <Default Extension="wdp" ContentType="image/vnd.ms-photo"/>
  <Default Extension="gif" ContentType="image/gif"/>
  <Default Extension="wmf" ContentType="image/x-wm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14.svg" ContentType="image/svg+xml"/>
  <Override PartName="/ppt/media/image19.svg" ContentType="image/svg+xml"/>
  <Override PartName="/ppt/media/image24.svg" ContentType="image/svg+xml"/>
  <Override PartName="/ppt/media/image29.svg" ContentType="image/svg+xml"/>
  <Override PartName="/ppt/media/image36.svg" ContentType="image/svg+xml"/>
  <Override PartName="/ppt/media/image4.svg" ContentType="image/svg+xml"/>
  <Override PartName="/ppt/media/image42.svg" ContentType="image/svg+xml"/>
  <Override PartName="/ppt/media/image54.svg" ContentType="image/svg+xml"/>
  <Override PartName="/ppt/media/image66.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
  </p:notesMasterIdLst>
  <p:sldIdLst>
    <p:sldId id="277" r:id="rId3"/>
    <p:sldId id="281" r:id="rId4"/>
    <p:sldId id="309" r:id="rId5"/>
    <p:sldId id="282" r:id="rId6"/>
    <p:sldId id="283" r:id="rId8"/>
    <p:sldId id="284" r:id="rId9"/>
    <p:sldId id="285" r:id="rId10"/>
    <p:sldId id="286" r:id="rId11"/>
    <p:sldId id="287" r:id="rId12"/>
    <p:sldId id="288" r:id="rId13"/>
    <p:sldId id="289" r:id="rId14"/>
    <p:sldId id="290" r:id="rId15"/>
    <p:sldId id="291" r:id="rId16"/>
    <p:sldId id="292" r:id="rId17"/>
    <p:sldId id="293" r:id="rId18"/>
    <p:sldId id="294" r:id="rId19"/>
    <p:sldId id="295" r:id="rId20"/>
    <p:sldId id="296" r:id="rId21"/>
    <p:sldId id="297" r:id="rId22"/>
    <p:sldId id="298" r:id="rId23"/>
    <p:sldId id="299" r:id="rId24"/>
    <p:sldId id="300" r:id="rId25"/>
    <p:sldId id="301" r:id="rId26"/>
    <p:sldId id="302" r:id="rId27"/>
    <p:sldId id="303" r:id="rId28"/>
    <p:sldId id="304" r:id="rId29"/>
    <p:sldId id="305" r:id="rId30"/>
    <p:sldId id="306" r:id="rId31"/>
    <p:sldId id="307" r:id="rId32"/>
    <p:sldId id="308"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7" autoAdjust="0"/>
    <p:restoredTop sz="94620" autoAdjust="0"/>
  </p:normalViewPr>
  <p:slideViewPr>
    <p:cSldViewPr showGuides="1">
      <p:cViewPr>
        <p:scale>
          <a:sx n="66" d="100"/>
          <a:sy n="66" d="100"/>
        </p:scale>
        <p:origin x="-1506" y="-11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notesMaster" Target="notesMasters/notesMaster1.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6" Type="http://schemas.openxmlformats.org/officeDocument/2006/relationships/tableStyles" Target="tableStyles.xml"/><Relationship Id="rId35" Type="http://schemas.openxmlformats.org/officeDocument/2006/relationships/viewProps" Target="viewProps.xml"/><Relationship Id="rId34" Type="http://schemas.openxmlformats.org/officeDocument/2006/relationships/presProps" Target="presProps.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000000"/>
                </a:solidFill>
                <a:effectLst/>
                <a:latin typeface="Open Sans" panose="020B0606030504020204" pitchFamily="34" charset="0"/>
              </a:rPr>
              <a:t>Những hình ảnh dưới đây làm cho em suy nghĩ về trái đất của chúng ta: trái đất yêu chuộng hoà bình, trái đất luôn có sự chung tay cùng chung sống của nhiều người, cùng hành động vì hành tinh xanh.</a:t>
            </a:r>
            <a:endParaRPr lang="en-US" dirty="0"/>
          </a:p>
        </p:txBody>
      </p:sp>
      <p:sp>
        <p:nvSpPr>
          <p:cNvPr id="4" name="Slide Number Placeholder 3"/>
          <p:cNvSpPr>
            <a:spLocks noGrp="1"/>
          </p:cNvSpPr>
          <p:nvPr>
            <p:ph type="sldNum" sz="quarter" idx="5"/>
          </p:nvPr>
        </p:nvSpPr>
        <p:spPr/>
        <p:txBody>
          <a:bodyPr/>
          <a:lstStyle/>
          <a:p>
            <a:fld id="{E29AFF8A-F3EF-43B9-ABB7-3AB6964E0897}"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29AFF8A-F3EF-43B9-ABB7-3AB6964E0897}"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305"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p>
            <a:fld id="{74590C77-2784-4803-A5F6-B5F00E5A154C}" type="datetimeFigureOut">
              <a:rPr lang="en-US" smtClean="0"/>
            </a:fld>
            <a:endParaRPr lang="en-US"/>
          </a:p>
        </p:txBody>
      </p:sp>
      <p:sp>
        <p:nvSpPr>
          <p:cNvPr id="20" name="Footer Placeholder 19"/>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5191AD97-B5F5-430F-8690-A8204FED0E82}" type="slidenum">
              <a:rPr lang="en-US" smtClean="0"/>
            </a:fld>
            <a:endParaRPr lang="en-US"/>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endParaRPr lang="en-US" smtClean="0"/>
          </a:p>
          <a:p>
            <a:pPr lvl="1" eaLnBrk="1" latinLnBrk="0" hangingPunct="1"/>
            <a:r>
              <a:rPr lang="en-US" smtClean="0"/>
              <a:t>Second level</a:t>
            </a:r>
            <a:endParaRPr lang="en-US" smtClean="0"/>
          </a:p>
          <a:p>
            <a:pPr lvl="2" eaLnBrk="1" latinLnBrk="0" hangingPunct="1"/>
            <a:r>
              <a:rPr lang="en-US" smtClean="0"/>
              <a:t>Third level</a:t>
            </a:r>
            <a:endParaRPr lang="en-US" smtClean="0"/>
          </a:p>
          <a:p>
            <a:pPr lvl="3" eaLnBrk="1" latinLnBrk="0" hangingPunct="1"/>
            <a:r>
              <a:rPr lang="en-US" smtClean="0"/>
              <a:t>Fourth level</a:t>
            </a:r>
            <a:endParaRPr lang="en-US" smtClean="0"/>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4590C77-2784-4803-A5F6-B5F00E5A154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91AD97-B5F5-430F-8690-A8204FED0E82}"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p>
            <a:pPr lvl="0" eaLnBrk="1" latinLnBrk="0" hangingPunct="1"/>
            <a:r>
              <a:rPr lang="en-US" smtClean="0"/>
              <a:t>Click to edit Master text styles</a:t>
            </a:r>
            <a:endParaRPr lang="en-US" smtClean="0"/>
          </a:p>
          <a:p>
            <a:pPr lvl="1" eaLnBrk="1" latinLnBrk="0" hangingPunct="1"/>
            <a:r>
              <a:rPr lang="en-US" smtClean="0"/>
              <a:t>Second level</a:t>
            </a:r>
            <a:endParaRPr lang="en-US" smtClean="0"/>
          </a:p>
          <a:p>
            <a:pPr lvl="2" eaLnBrk="1" latinLnBrk="0" hangingPunct="1"/>
            <a:r>
              <a:rPr lang="en-US" smtClean="0"/>
              <a:t>Third level</a:t>
            </a:r>
            <a:endParaRPr lang="en-US" smtClean="0"/>
          </a:p>
          <a:p>
            <a:pPr lvl="3" eaLnBrk="1" latinLnBrk="0" hangingPunct="1"/>
            <a:r>
              <a:rPr lang="en-US" smtClean="0"/>
              <a:t>Fourth level</a:t>
            </a:r>
            <a:endParaRPr lang="en-US" smtClean="0"/>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4590C77-2784-4803-A5F6-B5F00E5A154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91AD97-B5F5-430F-8690-A8204FED0E82}"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endParaRPr lang="en-US" smtClean="0"/>
          </a:p>
          <a:p>
            <a:pPr lvl="1" eaLnBrk="1" latinLnBrk="0" hangingPunct="1"/>
            <a:r>
              <a:rPr lang="en-US" smtClean="0"/>
              <a:t>Second level</a:t>
            </a:r>
            <a:endParaRPr lang="en-US" smtClean="0"/>
          </a:p>
          <a:p>
            <a:pPr lvl="2" eaLnBrk="1" latinLnBrk="0" hangingPunct="1"/>
            <a:r>
              <a:rPr lang="en-US" smtClean="0"/>
              <a:t>Third level</a:t>
            </a:r>
            <a:endParaRPr lang="en-US" smtClean="0"/>
          </a:p>
          <a:p>
            <a:pPr lvl="3" eaLnBrk="1" latinLnBrk="0" hangingPunct="1"/>
            <a:r>
              <a:rPr lang="en-US" smtClean="0"/>
              <a:t>Fourth level</a:t>
            </a:r>
            <a:endParaRPr lang="en-US" smtClean="0"/>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4590C77-2784-4803-A5F6-B5F00E5A154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91AD97-B5F5-430F-8690-A8204FED0E82}"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showMasterSp="0">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415"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endParaRPr kumimoji="0" lang="en-US" smtClean="0"/>
          </a:p>
        </p:txBody>
      </p:sp>
      <p:sp>
        <p:nvSpPr>
          <p:cNvPr id="4" name="Date Placeholder 3"/>
          <p:cNvSpPr>
            <a:spLocks noGrp="1"/>
          </p:cNvSpPr>
          <p:nvPr>
            <p:ph type="dt" sz="half" idx="10"/>
          </p:nvPr>
        </p:nvSpPr>
        <p:spPr/>
        <p:txBody>
          <a:bodyPr/>
          <a:lstStyle/>
          <a:p>
            <a:fld id="{74590C77-2784-4803-A5F6-B5F00E5A154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91AD97-B5F5-430F-8690-A8204FED0E82}" type="slidenum">
              <a:rPr lang="en-US" smtClean="0"/>
            </a:fld>
            <a:endParaRPr lang="en-US"/>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endParaRPr lang="en-US" smtClean="0"/>
          </a:p>
          <a:p>
            <a:pPr lvl="1" eaLnBrk="1" latinLnBrk="0" hangingPunct="1"/>
            <a:r>
              <a:rPr lang="en-US" smtClean="0"/>
              <a:t>Second level</a:t>
            </a:r>
            <a:endParaRPr lang="en-US" smtClean="0"/>
          </a:p>
          <a:p>
            <a:pPr lvl="2" eaLnBrk="1" latinLnBrk="0" hangingPunct="1"/>
            <a:r>
              <a:rPr lang="en-US" smtClean="0"/>
              <a:t>Third level</a:t>
            </a:r>
            <a:endParaRPr lang="en-US" smtClean="0"/>
          </a:p>
          <a:p>
            <a:pPr lvl="3" eaLnBrk="1" latinLnBrk="0" hangingPunct="1"/>
            <a:r>
              <a:rPr lang="en-US" smtClean="0"/>
              <a:t>Fourth level</a:t>
            </a:r>
            <a:endParaRPr lang="en-US" smtClean="0"/>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endParaRPr lang="en-US" smtClean="0"/>
          </a:p>
          <a:p>
            <a:pPr lvl="1" eaLnBrk="1" latinLnBrk="0" hangingPunct="1"/>
            <a:r>
              <a:rPr lang="en-US" smtClean="0"/>
              <a:t>Second level</a:t>
            </a:r>
            <a:endParaRPr lang="en-US" smtClean="0"/>
          </a:p>
          <a:p>
            <a:pPr lvl="2" eaLnBrk="1" latinLnBrk="0" hangingPunct="1"/>
            <a:r>
              <a:rPr lang="en-US" smtClean="0"/>
              <a:t>Third level</a:t>
            </a:r>
            <a:endParaRPr lang="en-US" smtClean="0"/>
          </a:p>
          <a:p>
            <a:pPr lvl="3" eaLnBrk="1" latinLnBrk="0" hangingPunct="1"/>
            <a:r>
              <a:rPr lang="en-US" smtClean="0"/>
              <a:t>Fourth level</a:t>
            </a:r>
            <a:endParaRPr lang="en-US" smtClean="0"/>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74590C77-2784-4803-A5F6-B5F00E5A154C}"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91AD97-B5F5-430F-8690-A8204FED0E82}"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showMasterSp="0">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135"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endParaRPr kumimoji="0" lang="en-US" smtClean="0"/>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135"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endParaRPr kumimoji="0" lang="en-US" smtClean="0"/>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065"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lstStyle>
          <a:p>
            <a:pPr lvl="0" eaLnBrk="1" latinLnBrk="0" hangingPunct="1"/>
            <a:r>
              <a:rPr lang="en-US" smtClean="0"/>
              <a:t>Click to edit Master text styles</a:t>
            </a:r>
            <a:endParaRPr lang="en-US" smtClean="0"/>
          </a:p>
          <a:p>
            <a:pPr lvl="1" eaLnBrk="1" latinLnBrk="0" hangingPunct="1"/>
            <a:r>
              <a:rPr lang="en-US" smtClean="0"/>
              <a:t>Second level</a:t>
            </a:r>
            <a:endParaRPr lang="en-US" smtClean="0"/>
          </a:p>
          <a:p>
            <a:pPr lvl="2" eaLnBrk="1" latinLnBrk="0" hangingPunct="1"/>
            <a:r>
              <a:rPr lang="en-US" smtClean="0"/>
              <a:t>Third level</a:t>
            </a:r>
            <a:endParaRPr lang="en-US" smtClean="0"/>
          </a:p>
          <a:p>
            <a:pPr lvl="3" eaLnBrk="1" latinLnBrk="0" hangingPunct="1"/>
            <a:r>
              <a:rPr lang="en-US" smtClean="0"/>
              <a:t>Fourth level</a:t>
            </a:r>
            <a:endParaRPr lang="en-US" smtClean="0"/>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065"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lstStyle>
          <a:p>
            <a:pPr lvl="0" eaLnBrk="1" latinLnBrk="0" hangingPunct="1"/>
            <a:r>
              <a:rPr lang="en-US" smtClean="0"/>
              <a:t>Click to edit Master text styles</a:t>
            </a:r>
            <a:endParaRPr lang="en-US" smtClean="0"/>
          </a:p>
          <a:p>
            <a:pPr lvl="1" eaLnBrk="1" latinLnBrk="0" hangingPunct="1"/>
            <a:r>
              <a:rPr lang="en-US" smtClean="0"/>
              <a:t>Second level</a:t>
            </a:r>
            <a:endParaRPr lang="en-US" smtClean="0"/>
          </a:p>
          <a:p>
            <a:pPr lvl="2" eaLnBrk="1" latinLnBrk="0" hangingPunct="1"/>
            <a:r>
              <a:rPr lang="en-US" smtClean="0"/>
              <a:t>Third level</a:t>
            </a:r>
            <a:endParaRPr lang="en-US" smtClean="0"/>
          </a:p>
          <a:p>
            <a:pPr lvl="3" eaLnBrk="1" latinLnBrk="0" hangingPunct="1"/>
            <a:r>
              <a:rPr lang="en-US" smtClean="0"/>
              <a:t>Fourth level</a:t>
            </a:r>
            <a:endParaRPr lang="en-US" smtClean="0"/>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74590C77-2784-4803-A5F6-B5F00E5A154C}"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191AD97-B5F5-430F-8690-A8204FED0E82}"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74590C77-2784-4803-A5F6-B5F00E5A154C}"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191AD97-B5F5-430F-8690-A8204FED0E82}"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showMasterSp="0">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Date Placeholder 1"/>
          <p:cNvSpPr>
            <a:spLocks noGrp="1"/>
          </p:cNvSpPr>
          <p:nvPr>
            <p:ph type="dt" sz="half" idx="10"/>
          </p:nvPr>
        </p:nvSpPr>
        <p:spPr/>
        <p:txBody>
          <a:bodyPr/>
          <a:lstStyle/>
          <a:p>
            <a:fld id="{74590C77-2784-4803-A5F6-B5F00E5A154C}"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191AD97-B5F5-430F-8690-A8204FED0E82}" type="slidenum">
              <a:rPr lang="en-US" smtClean="0"/>
            </a:fld>
            <a:endParaRPr lang="en-US"/>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showMasterSp="0">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endParaRPr kumimoji="0" lang="en-US" smtClean="0"/>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endParaRPr lang="en-US" smtClean="0"/>
          </a:p>
          <a:p>
            <a:pPr lvl="1" eaLnBrk="1" latinLnBrk="0" hangingPunct="1"/>
            <a:r>
              <a:rPr lang="en-US" smtClean="0"/>
              <a:t>Second level</a:t>
            </a:r>
            <a:endParaRPr lang="en-US" smtClean="0"/>
          </a:p>
          <a:p>
            <a:pPr lvl="2" eaLnBrk="1" latinLnBrk="0" hangingPunct="1"/>
            <a:r>
              <a:rPr lang="en-US" smtClean="0"/>
              <a:t>Third level</a:t>
            </a:r>
            <a:endParaRPr lang="en-US" smtClean="0"/>
          </a:p>
          <a:p>
            <a:pPr lvl="3" eaLnBrk="1" latinLnBrk="0" hangingPunct="1"/>
            <a:r>
              <a:rPr lang="en-US" smtClean="0"/>
              <a:t>Fourth level</a:t>
            </a:r>
            <a:endParaRPr lang="en-US" smtClean="0"/>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74590C77-2784-4803-A5F6-B5F00E5A154C}"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91AD97-B5F5-430F-8690-A8204FED0E82}"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showMasterSp="0">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74590C77-2784-4803-A5F6-B5F00E5A154C}"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91AD97-B5F5-430F-8690-A8204FED0E82}" type="slidenum">
              <a:rPr lang="en-US" smtClean="0"/>
            </a:fld>
            <a:endParaRPr lang="en-US"/>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p>
            <a:pPr marL="0" indent="-283210" algn="l" rtl="0" eaLnBrk="1" latinLnBrk="0" hangingPunct="1">
              <a:lnSpc>
                <a:spcPts val="3000"/>
              </a:lnSpc>
              <a:spcBef>
                <a:spcPts val="600"/>
              </a:spcBef>
              <a:buClr>
                <a:schemeClr val="accent1"/>
              </a:buClr>
              <a:buSzPct val="80000"/>
              <a:buFont typeface="Wingdings 2" panose="05020102010507070707"/>
              <a:buNone/>
            </a:pPr>
            <a:endParaRPr kumimoji="0" lang="en-US" sz="3200" kern="1200">
              <a:solidFill>
                <a:schemeClr val="tx1"/>
              </a:solidFill>
              <a:latin typeface="+mn-lt"/>
              <a:ea typeface="+mn-ea"/>
              <a:cs typeface="+mn-cs"/>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endParaRPr kumimoji="0" lang="en-US" smtClean="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p>
            <a:pPr lvl="0" eaLnBrk="1" latinLnBrk="0" hangingPunct="1"/>
            <a:r>
              <a:rPr kumimoji="0" lang="en-US" smtClean="0"/>
              <a:t>Click to edit Master text styles</a:t>
            </a:r>
            <a:endParaRPr kumimoji="0" lang="en-US" smtClean="0"/>
          </a:p>
          <a:p>
            <a:pPr lvl="1" eaLnBrk="1" latinLnBrk="0" hangingPunct="1"/>
            <a:r>
              <a:rPr kumimoji="0" lang="en-US" smtClean="0"/>
              <a:t>Second level</a:t>
            </a:r>
            <a:endParaRPr kumimoji="0" lang="en-US" smtClean="0"/>
          </a:p>
          <a:p>
            <a:pPr lvl="2" eaLnBrk="1" latinLnBrk="0" hangingPunct="1"/>
            <a:r>
              <a:rPr kumimoji="0" lang="en-US" smtClean="0"/>
              <a:t>Third level</a:t>
            </a:r>
            <a:endParaRPr kumimoji="0" lang="en-US" smtClean="0"/>
          </a:p>
          <a:p>
            <a:pPr lvl="3" eaLnBrk="1" latinLnBrk="0" hangingPunct="1"/>
            <a:r>
              <a:rPr kumimoji="0" lang="en-US" smtClean="0"/>
              <a:t>Fourth level</a:t>
            </a:r>
            <a:endParaRPr kumimoji="0" lang="en-US" smtClean="0"/>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lstStyle>
          <a:p>
            <a:fld id="{74590C77-2784-4803-A5F6-B5F00E5A154C}" type="datetimeFigureOut">
              <a:rPr lang="en-US" smtClean="0"/>
            </a:fld>
            <a:endParaRPr lang="en-US"/>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lstStyle>
          <a:p>
            <a:endParaRPr lang="en-US"/>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lstStyle>
          <a:p>
            <a:fld id="{5191AD97-B5F5-430F-8690-A8204FED0E82}" type="slidenum">
              <a:rPr lang="en-US" smtClean="0"/>
            </a:fld>
            <a:endParaRPr lang="en-US"/>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p:titleStyle>
    <p:bodyStyle>
      <a:lvl1pPr marL="365760" indent="-283210" algn="l" rtl="0" eaLnBrk="1" latinLnBrk="0" hangingPunct="1">
        <a:lnSpc>
          <a:spcPct val="100000"/>
        </a:lnSpc>
        <a:spcBef>
          <a:spcPts val="600"/>
        </a:spcBef>
        <a:buClr>
          <a:schemeClr val="accent1"/>
        </a:buClr>
        <a:buSzPct val="80000"/>
        <a:buFont typeface="Wingdings 2" panose="05020102010507070707"/>
        <a:buChar char=""/>
        <a:defRPr kumimoji="0" sz="3200" kern="1200">
          <a:solidFill>
            <a:schemeClr val="tx1"/>
          </a:solidFill>
          <a:latin typeface="+mn-lt"/>
          <a:ea typeface="+mn-ea"/>
          <a:cs typeface="+mn-cs"/>
        </a:defRPr>
      </a:lvl1pPr>
      <a:lvl2pPr marL="640080" indent="-237490" algn="l" rtl="0" eaLnBrk="1" latinLnBrk="0" hangingPunct="1">
        <a:lnSpc>
          <a:spcPct val="100000"/>
        </a:lnSpc>
        <a:spcBef>
          <a:spcPts val="550"/>
        </a:spcBef>
        <a:buClr>
          <a:schemeClr val="accent1"/>
        </a:buClr>
        <a:buFont typeface="Verdana" panose="020B0604030504040204"/>
        <a:buChar char="◦"/>
        <a:defRPr kumimoji="0" sz="2800" kern="1200">
          <a:solidFill>
            <a:schemeClr val="tx1"/>
          </a:solidFill>
          <a:latin typeface="+mn-lt"/>
          <a:ea typeface="+mn-ea"/>
          <a:cs typeface="+mn-cs"/>
        </a:defRPr>
      </a:lvl2pPr>
      <a:lvl3pPr marL="887095" indent="-228600" algn="l" rtl="0" eaLnBrk="1" latinLnBrk="0" hangingPunct="1">
        <a:lnSpc>
          <a:spcPct val="100000"/>
        </a:lnSpc>
        <a:spcBef>
          <a:spcPct val="20000"/>
        </a:spcBef>
        <a:buClr>
          <a:schemeClr val="accent2"/>
        </a:buClr>
        <a:buFont typeface="Wingdings 2" panose="05020102010507070707"/>
        <a:buChar char=""/>
        <a:defRPr kumimoji="0" sz="2400" kern="1200">
          <a:solidFill>
            <a:schemeClr val="tx1"/>
          </a:solidFill>
          <a:latin typeface="+mn-lt"/>
          <a:ea typeface="+mn-ea"/>
          <a:cs typeface="+mn-cs"/>
        </a:defRPr>
      </a:lvl3pPr>
      <a:lvl4pPr marL="1097280" indent="-173990" algn="l" rtl="0" eaLnBrk="1" latinLnBrk="0" hangingPunct="1">
        <a:lnSpc>
          <a:spcPct val="100000"/>
        </a:lnSpc>
        <a:spcBef>
          <a:spcPct val="20000"/>
        </a:spcBef>
        <a:buClr>
          <a:schemeClr val="accent3"/>
        </a:buClr>
        <a:buFont typeface="Wingdings 2" panose="05020102010507070707"/>
        <a:buChar char=""/>
        <a:defRPr kumimoji="0" sz="2000" kern="1200">
          <a:solidFill>
            <a:schemeClr val="tx1"/>
          </a:solidFill>
          <a:latin typeface="+mn-lt"/>
          <a:ea typeface="+mn-ea"/>
          <a:cs typeface="+mn-cs"/>
        </a:defRPr>
      </a:lvl4pPr>
      <a:lvl5pPr marL="1298575" indent="-182880" algn="l" rtl="0" eaLnBrk="1" latinLnBrk="0" hangingPunct="1">
        <a:lnSpc>
          <a:spcPct val="100000"/>
        </a:lnSpc>
        <a:spcBef>
          <a:spcPct val="20000"/>
        </a:spcBef>
        <a:buClr>
          <a:schemeClr val="accent4"/>
        </a:buClr>
        <a:buFont typeface="Wingdings 2" panose="05020102010507070707"/>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panose="05020102010507070707"/>
        <a:buChar char=""/>
        <a:defRPr kumimoji="0" sz="2000" kern="1200">
          <a:solidFill>
            <a:schemeClr val="tx1"/>
          </a:solidFill>
          <a:latin typeface="+mn-lt"/>
          <a:ea typeface="+mn-ea"/>
          <a:cs typeface="+mn-cs"/>
        </a:defRPr>
      </a:lvl6pPr>
      <a:lvl7pPr marL="1718945" indent="-182880" algn="l" rtl="0" eaLnBrk="1" latinLnBrk="0" hangingPunct="1">
        <a:lnSpc>
          <a:spcPct val="100000"/>
        </a:lnSpc>
        <a:spcBef>
          <a:spcPct val="20000"/>
        </a:spcBef>
        <a:buClr>
          <a:schemeClr val="accent6"/>
        </a:buClr>
        <a:buFont typeface="Wingdings 2" panose="05020102010507070707"/>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panose="05020102010507070707"/>
        <a:buChar char=""/>
        <a:defRPr kumimoji="0" sz="2000" kern="1200">
          <a:solidFill>
            <a:schemeClr val="tx1"/>
          </a:solidFill>
          <a:latin typeface="+mn-lt"/>
          <a:ea typeface="+mn-ea"/>
          <a:cs typeface="+mn-cs"/>
        </a:defRPr>
      </a:lvl8pPr>
      <a:lvl9pPr marL="2130425" indent="-182880" algn="l" rtl="0" eaLnBrk="1" latinLnBrk="0" hangingPunct="1">
        <a:lnSpc>
          <a:spcPct val="100000"/>
        </a:lnSpc>
        <a:spcBef>
          <a:spcPct val="20000"/>
        </a:spcBef>
        <a:buClr>
          <a:schemeClr val="accent6"/>
        </a:buClr>
        <a:buFont typeface="Wingdings 2" panose="05020102010507070707"/>
        <a:buChar char=""/>
        <a:defRPr kumimoji="0" sz="20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3.pn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microsoft.com/office/2007/relationships/hdphoto" Target="../media/image47.wdp"/><Relationship Id="rId3" Type="http://schemas.openxmlformats.org/officeDocument/2006/relationships/image" Target="../media/image46.png"/><Relationship Id="rId2" Type="http://schemas.microsoft.com/office/2007/relationships/hdphoto" Target="../media/image45.wdp"/><Relationship Id="rId1" Type="http://schemas.openxmlformats.org/officeDocument/2006/relationships/image" Target="../media/image44.png"/></Relationships>
</file>

<file path=ppt/slides/_rels/slide12.xml.rels><?xml version="1.0" encoding="UTF-8" standalone="yes"?>
<Relationships xmlns="http://schemas.openxmlformats.org/package/2006/relationships"><Relationship Id="rId9" Type="http://schemas.openxmlformats.org/officeDocument/2006/relationships/audio" Target="../media/audio1.wav"/><Relationship Id="rId8" Type="http://schemas.openxmlformats.org/officeDocument/2006/relationships/image" Target="../media/image55.png"/><Relationship Id="rId7" Type="http://schemas.openxmlformats.org/officeDocument/2006/relationships/image" Target="../media/image54.svg"/><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3" Type="http://schemas.openxmlformats.org/officeDocument/2006/relationships/image" Target="../media/image50.png"/><Relationship Id="rId2" Type="http://schemas.openxmlformats.org/officeDocument/2006/relationships/image" Target="../media/image49.png"/><Relationship Id="rId11" Type="http://schemas.openxmlformats.org/officeDocument/2006/relationships/slideLayout" Target="../slideLayouts/slideLayout7.xml"/><Relationship Id="rId10" Type="http://schemas.openxmlformats.org/officeDocument/2006/relationships/audio" Target="../media/audio2.wav"/><Relationship Id="rId1" Type="http://schemas.openxmlformats.org/officeDocument/2006/relationships/image" Target="../media/image48.png"/></Relationships>
</file>

<file path=ppt/slides/_rels/slide13.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GIF"/><Relationship Id="rId4" Type="http://schemas.openxmlformats.org/officeDocument/2006/relationships/image" Target="../media/image51.png"/><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image" Target="../media/image48.png"/></Relationships>
</file>

<file path=ppt/slides/_rels/slide14.xml.rels><?xml version="1.0" encoding="UTF-8" standalone="yes"?>
<Relationships xmlns="http://schemas.openxmlformats.org/package/2006/relationships"><Relationship Id="rId8" Type="http://schemas.openxmlformats.org/officeDocument/2006/relationships/vmlDrawing" Target="../drawings/vmlDrawing1.vml"/><Relationship Id="rId7" Type="http://schemas.openxmlformats.org/officeDocument/2006/relationships/slideLayout" Target="../slideLayouts/slideLayout7.xml"/><Relationship Id="rId6" Type="http://schemas.openxmlformats.org/officeDocument/2006/relationships/audio" Target="../media/audio3.wav"/><Relationship Id="rId5" Type="http://schemas.openxmlformats.org/officeDocument/2006/relationships/image" Target="../media/image61.png"/><Relationship Id="rId4" Type="http://schemas.openxmlformats.org/officeDocument/2006/relationships/image" Target="../media/image60.png"/><Relationship Id="rId3" Type="http://schemas.microsoft.com/office/2007/relationships/hdphoto" Target="../media/image59.wdp"/><Relationship Id="rId2" Type="http://schemas.openxmlformats.org/officeDocument/2006/relationships/image" Target="../media/image58.png"/><Relationship Id="rId1" Type="http://schemas.openxmlformats.org/officeDocument/2006/relationships/image" Target="../media/image48.png"/></Relationships>
</file>

<file path=ppt/slides/_rels/slide15.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64.png"/><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25.png"/><Relationship Id="rId3" Type="http://schemas.openxmlformats.org/officeDocument/2006/relationships/image" Target="../media/image24.svg"/><Relationship Id="rId2" Type="http://schemas.openxmlformats.org/officeDocument/2006/relationships/image" Target="../media/image63.png"/><Relationship Id="rId1" Type="http://schemas.openxmlformats.org/officeDocument/2006/relationships/image" Target="../media/image22.jpeg"/></Relationships>
</file>

<file path=ppt/slides/_rels/slide16.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68.png"/><Relationship Id="rId3" Type="http://schemas.openxmlformats.org/officeDocument/2006/relationships/image" Target="../media/image67.png"/><Relationship Id="rId2" Type="http://schemas.openxmlformats.org/officeDocument/2006/relationships/image" Target="../media/image66.svg"/><Relationship Id="rId1" Type="http://schemas.openxmlformats.org/officeDocument/2006/relationships/image" Target="../media/image65.png"/></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69.jpeg"/><Relationship Id="rId3" Type="http://schemas.openxmlformats.org/officeDocument/2006/relationships/image" Target="../media/image67.png"/><Relationship Id="rId2" Type="http://schemas.openxmlformats.org/officeDocument/2006/relationships/image" Target="../media/image66.svg"/><Relationship Id="rId1" Type="http://schemas.openxmlformats.org/officeDocument/2006/relationships/image" Target="../media/image65.png"/></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70.jpeg"/><Relationship Id="rId3" Type="http://schemas.openxmlformats.org/officeDocument/2006/relationships/image" Target="../media/image67.png"/><Relationship Id="rId2" Type="http://schemas.openxmlformats.org/officeDocument/2006/relationships/image" Target="../media/image66.svg"/><Relationship Id="rId1" Type="http://schemas.openxmlformats.org/officeDocument/2006/relationships/image" Target="../media/image65.png"/></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71.jpeg"/><Relationship Id="rId3" Type="http://schemas.openxmlformats.org/officeDocument/2006/relationships/image" Target="../media/image67.png"/><Relationship Id="rId2" Type="http://schemas.openxmlformats.org/officeDocument/2006/relationships/image" Target="../media/image66.svg"/><Relationship Id="rId1" Type="http://schemas.openxmlformats.org/officeDocument/2006/relationships/image" Target="../media/image65.png"/></Relationships>
</file>

<file path=ppt/slides/_rels/slide2.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10.png"/><Relationship Id="rId7" Type="http://schemas.openxmlformats.org/officeDocument/2006/relationships/image" Target="../media/image9.png"/><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4.wav"/><Relationship Id="rId1"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72.png"/><Relationship Id="rId1"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4.wav"/><Relationship Id="rId1"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4.wav"/><Relationship Id="rId1" Type="http://schemas.openxmlformats.org/officeDocument/2006/relationships/image" Target="../media/image40.png"/></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audio" Target="../media/audio5.wav"/><Relationship Id="rId2" Type="http://schemas.openxmlformats.org/officeDocument/2006/relationships/image" Target="../media/image8.png"/><Relationship Id="rId1" Type="http://schemas.openxmlformats.org/officeDocument/2006/relationships/image" Target="../media/image73.jpeg"/></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audio" Target="../media/audio4.wav"/><Relationship Id="rId2" Type="http://schemas.openxmlformats.org/officeDocument/2006/relationships/image" Target="../media/image74.png"/><Relationship Id="rId1" Type="http://schemas.openxmlformats.org/officeDocument/2006/relationships/image" Target="../media/image40.png"/></Relationships>
</file>

<file path=ppt/slides/_rels/slide26.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75.png"/><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25.png"/><Relationship Id="rId3" Type="http://schemas.openxmlformats.org/officeDocument/2006/relationships/image" Target="../media/image24.svg"/><Relationship Id="rId2" Type="http://schemas.openxmlformats.org/officeDocument/2006/relationships/image" Target="../media/image63.png"/><Relationship Id="rId1" Type="http://schemas.openxmlformats.org/officeDocument/2006/relationships/image" Target="../media/image22.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76.png"/><Relationship Id="rId1" Type="http://schemas.openxmlformats.org/officeDocument/2006/relationships/image" Target="../media/image73.jpeg"/></Relationships>
</file>

<file path=ppt/slides/_rels/slide28.xml.rels><?xml version="1.0" encoding="UTF-8" standalone="yes"?>
<Relationships xmlns="http://schemas.openxmlformats.org/package/2006/relationships"><Relationship Id="rId8" Type="http://schemas.openxmlformats.org/officeDocument/2006/relationships/notesSlide" Target="../notesSlides/notesSlide2.xml"/><Relationship Id="rId7" Type="http://schemas.openxmlformats.org/officeDocument/2006/relationships/vmlDrawing" Target="../drawings/vmlDrawing2.vml"/><Relationship Id="rId6" Type="http://schemas.openxmlformats.org/officeDocument/2006/relationships/slideLayout" Target="../slideLayouts/slideLayout6.xml"/><Relationship Id="rId5" Type="http://schemas.openxmlformats.org/officeDocument/2006/relationships/audio" Target="../media/audio3.wav"/><Relationship Id="rId4" Type="http://schemas.openxmlformats.org/officeDocument/2006/relationships/image" Target="../media/image79.png"/><Relationship Id="rId3" Type="http://schemas.microsoft.com/office/2007/relationships/hdphoto" Target="../media/image78.wdp"/><Relationship Id="rId2" Type="http://schemas.openxmlformats.org/officeDocument/2006/relationships/image" Target="../media/image77.png"/><Relationship Id="rId1" Type="http://schemas.openxmlformats.org/officeDocument/2006/relationships/image" Target="../media/image48.png"/></Relationships>
</file>

<file path=ppt/slides/_rels/slide29.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82.png"/><Relationship Id="rId2" Type="http://schemas.openxmlformats.org/officeDocument/2006/relationships/image" Target="../media/image52.png"/><Relationship Id="rId1" Type="http://schemas.openxmlformats.org/officeDocument/2006/relationships/image" Target="../media/image81.jpe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1.png"/><Relationship Id="rId2" Type="http://schemas.microsoft.com/office/2007/relationships/media" Target="../media/media1.mp4"/><Relationship Id="rId1" Type="http://schemas.openxmlformats.org/officeDocument/2006/relationships/video" Target="../media/media1.mp4"/></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83.png"/><Relationship Id="rId1" Type="http://schemas.openxmlformats.org/officeDocument/2006/relationships/image" Target="../media/image81.jpeg"/></Relationships>
</file>

<file path=ppt/slides/_rels/slide4.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15.png"/><Relationship Id="rId7" Type="http://schemas.openxmlformats.org/officeDocument/2006/relationships/image" Target="../media/image7.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6.png"/><Relationship Id="rId3" Type="http://schemas.openxmlformats.org/officeDocument/2006/relationships/image" Target="../media/image12.png"/><Relationship Id="rId2" Type="http://schemas.openxmlformats.org/officeDocument/2006/relationships/image" Target="../media/image4.svg"/><Relationship Id="rId10" Type="http://schemas.openxmlformats.org/officeDocument/2006/relationships/notesSlide" Target="../notesSlides/notesSlide1.xml"/><Relationship Id="rId1" Type="http://schemas.openxmlformats.org/officeDocument/2006/relationships/image" Target="../media/image3.png"/></Relationships>
</file>

<file path=ppt/slides/_rels/slide5.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svg"/><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6.xml"/><Relationship Id="rId7" Type="http://schemas.openxmlformats.org/officeDocument/2006/relationships/image" Target="../media/image26.png"/><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25.png"/><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image" Target="../media/image22.jpeg"/></Relationships>
</file>

<file path=ppt/slides/_rels/slide7.xml.rels><?xml version="1.0" encoding="UTF-8" standalone="yes"?>
<Relationships xmlns="http://schemas.openxmlformats.org/package/2006/relationships"><Relationship Id="rId9" Type="http://schemas.openxmlformats.org/officeDocument/2006/relationships/image" Target="../media/image35.png"/><Relationship Id="rId8" Type="http://schemas.openxmlformats.org/officeDocument/2006/relationships/image" Target="../media/image34.png"/><Relationship Id="rId7" Type="http://schemas.openxmlformats.org/officeDocument/2006/relationships/image" Target="../media/image33.png"/><Relationship Id="rId6" Type="http://schemas.openxmlformats.org/officeDocument/2006/relationships/image" Target="../media/image32.png"/><Relationship Id="rId5" Type="http://schemas.microsoft.com/office/2007/relationships/hdphoto" Target="../media/image31.wdp"/><Relationship Id="rId4" Type="http://schemas.openxmlformats.org/officeDocument/2006/relationships/image" Target="../media/image30.png"/><Relationship Id="rId3" Type="http://schemas.openxmlformats.org/officeDocument/2006/relationships/image" Target="../media/image29.svg"/><Relationship Id="rId2" Type="http://schemas.openxmlformats.org/officeDocument/2006/relationships/image" Target="../media/image28.png"/><Relationship Id="rId12" Type="http://schemas.openxmlformats.org/officeDocument/2006/relationships/slideLayout" Target="../slideLayouts/slideLayout7.xml"/><Relationship Id="rId11" Type="http://schemas.openxmlformats.org/officeDocument/2006/relationships/image" Target="../media/image37.png"/><Relationship Id="rId10" Type="http://schemas.openxmlformats.org/officeDocument/2006/relationships/image" Target="../media/image36.svg"/><Relationship Id="rId1" Type="http://schemas.openxmlformats.org/officeDocument/2006/relationships/image" Target="../media/image27.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9.png"/><Relationship Id="rId1" Type="http://schemas.openxmlformats.org/officeDocument/2006/relationships/image" Target="../media/image38.png"/></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42.svg"/><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vi-VN"/>
          </a:p>
        </p:txBody>
      </p:sp>
      <p:sp>
        <p:nvSpPr>
          <p:cNvPr id="3" name="Subtitle 2"/>
          <p:cNvSpPr>
            <a:spLocks noGrp="1"/>
          </p:cNvSpPr>
          <p:nvPr>
            <p:ph type="subTitle" idx="1"/>
          </p:nvPr>
        </p:nvSpPr>
        <p:spPr/>
        <p:txBody>
          <a:bodyPr/>
          <a:lstStyle/>
          <a:p>
            <a:endParaRPr lang="vi-VN"/>
          </a:p>
        </p:txBody>
      </p:sp>
      <p:pic>
        <p:nvPicPr>
          <p:cNvPr id="5" name="Picture 4"/>
          <p:cNvPicPr>
            <a:picLocks noChangeAspect="1"/>
          </p:cNvPicPr>
          <p:nvPr/>
        </p:nvPicPr>
        <p:blipFill>
          <a:blip r:embed="rId1"/>
          <a:stretch>
            <a:fillRect/>
          </a:stretch>
        </p:blipFill>
        <p:spPr>
          <a:xfrm>
            <a:off x="0" y="635"/>
            <a:ext cx="9036685" cy="69526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164157" y="1090422"/>
            <a:ext cx="8815686" cy="4677156"/>
          </a:xfrm>
          <a:prstGeom prst="roundRect">
            <a:avLst>
              <a:gd name="adj" fmla="val 12502"/>
            </a:avLst>
          </a:prstGeom>
          <a:solidFill>
            <a:srgbClr val="FFFFFF">
              <a:alpha val="87059"/>
            </a:srgbClr>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575708" y="2318604"/>
            <a:ext cx="2523752" cy="712482"/>
          </a:xfrm>
          <a:prstGeom prst="roundRect">
            <a:avLst/>
          </a:prstGeom>
          <a:solidFill>
            <a:srgbClr val="F8D0DB"/>
          </a:solidFill>
          <a:ln w="38100">
            <a:solidFill>
              <a:srgbClr val="FF656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3600" b="1" dirty="0" err="1">
                <a:solidFill>
                  <a:prstClr val="black"/>
                </a:solidFill>
                <a:latin typeface="Calibri" panose="020F0502020204030204"/>
                <a:ea typeface="Roboto" panose="02000000000000000000" pitchFamily="2" charset="0"/>
              </a:rPr>
              <a:t>trời</a:t>
            </a:r>
            <a:r>
              <a:rPr lang="en-US" sz="3600" b="1" dirty="0">
                <a:solidFill>
                  <a:prstClr val="black"/>
                </a:solidFill>
                <a:latin typeface="Calibri" panose="020F0502020204030204"/>
                <a:ea typeface="Roboto" panose="02000000000000000000" pitchFamily="2" charset="0"/>
              </a:rPr>
              <a:t> </a:t>
            </a:r>
            <a:r>
              <a:rPr lang="en-US" sz="3600" b="1" dirty="0" err="1">
                <a:solidFill>
                  <a:prstClr val="black"/>
                </a:solidFill>
                <a:latin typeface="Calibri" panose="020F0502020204030204"/>
                <a:ea typeface="Roboto" panose="02000000000000000000" pitchFamily="2" charset="0"/>
              </a:rPr>
              <a:t>xanh</a:t>
            </a:r>
            <a:endParaRPr kumimoji="0" lang="en-US"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sp>
        <p:nvSpPr>
          <p:cNvPr id="8" name="TextBox 7"/>
          <p:cNvSpPr txBox="1"/>
          <p:nvPr/>
        </p:nvSpPr>
        <p:spPr>
          <a:xfrm>
            <a:off x="5411857" y="2318604"/>
            <a:ext cx="3026466" cy="712482"/>
          </a:xfrm>
          <a:prstGeom prst="roundRect">
            <a:avLst/>
          </a:prstGeom>
          <a:solidFill>
            <a:srgbClr val="F8D0DB"/>
          </a:solidFill>
          <a:ln w="38100">
            <a:solidFill>
              <a:srgbClr val="FF6563"/>
            </a:solidFill>
          </a:ln>
        </p:spPr>
        <p:txBody>
          <a:bodyPr wrap="square" rtlCol="0">
            <a:spAutoFit/>
          </a:bodyPr>
          <a:lstStyle/>
          <a:p>
            <a:pPr lvl="0" algn="ctr">
              <a:defRPr/>
            </a:pPr>
            <a:r>
              <a:rPr lang="en-US" sz="3600" b="1" noProof="0" dirty="0" err="1">
                <a:solidFill>
                  <a:prstClr val="black"/>
                </a:solidFill>
                <a:latin typeface="Calibri" panose="020F0502020204030204"/>
                <a:ea typeface="Roboto" panose="02000000000000000000" pitchFamily="2" charset="0"/>
              </a:rPr>
              <a:t>Trái</a:t>
            </a:r>
            <a:r>
              <a:rPr lang="en-US" sz="3600" b="1" noProof="0" dirty="0">
                <a:solidFill>
                  <a:prstClr val="black"/>
                </a:solidFill>
                <a:latin typeface="Calibri" panose="020F0502020204030204"/>
                <a:ea typeface="Roboto" panose="02000000000000000000" pitchFamily="2" charset="0"/>
              </a:rPr>
              <a:t> </a:t>
            </a:r>
            <a:r>
              <a:rPr lang="en-US" sz="3600" b="1" noProof="0" dirty="0" err="1">
                <a:solidFill>
                  <a:prstClr val="black"/>
                </a:solidFill>
                <a:latin typeface="Calibri" panose="020F0502020204030204"/>
                <a:ea typeface="Roboto" panose="02000000000000000000" pitchFamily="2" charset="0"/>
              </a:rPr>
              <a:t>Đất</a:t>
            </a:r>
            <a:r>
              <a:rPr lang="en-US" sz="3600" b="1" noProof="0" dirty="0">
                <a:solidFill>
                  <a:prstClr val="black"/>
                </a:solidFill>
                <a:latin typeface="Calibri" panose="020F0502020204030204"/>
                <a:ea typeface="Roboto" panose="02000000000000000000" pitchFamily="2" charset="0"/>
              </a:rPr>
              <a:t> quay</a:t>
            </a:r>
            <a:endParaRPr kumimoji="0" lang="en-US"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sp>
        <p:nvSpPr>
          <p:cNvPr id="9" name="TextBox 8"/>
          <p:cNvSpPr txBox="1"/>
          <p:nvPr/>
        </p:nvSpPr>
        <p:spPr>
          <a:xfrm>
            <a:off x="2766704" y="3508364"/>
            <a:ext cx="3948791" cy="712482"/>
          </a:xfrm>
          <a:prstGeom prst="roundRect">
            <a:avLst/>
          </a:prstGeom>
          <a:solidFill>
            <a:srgbClr val="F8D0DB"/>
          </a:solidFill>
          <a:ln w="38100">
            <a:solidFill>
              <a:srgbClr val="FF6563"/>
            </a:solidFill>
          </a:ln>
        </p:spPr>
        <p:txBody>
          <a:bodyPr wrap="square" rtlCol="0">
            <a:spAutoFit/>
          </a:bodyPr>
          <a:lstStyle/>
          <a:p>
            <a:pPr lvl="0" algn="ctr">
              <a:defRPr/>
            </a:pPr>
            <a:r>
              <a:rPr lang="en-US" sz="3600" b="1" dirty="0">
                <a:solidFill>
                  <a:prstClr val="black"/>
                </a:solidFill>
                <a:latin typeface="Calibri" panose="020F0502020204030204"/>
                <a:ea typeface="Roboto" panose="02000000000000000000" pitchFamily="2" charset="0"/>
              </a:rPr>
              <a:t>đ</a:t>
            </a:r>
            <a:r>
              <a:rPr lang="en-US" sz="3600" b="1" noProof="0" dirty="0" err="1">
                <a:solidFill>
                  <a:prstClr val="black"/>
                </a:solidFill>
                <a:latin typeface="Calibri" panose="020F0502020204030204"/>
                <a:ea typeface="Roboto" panose="02000000000000000000" pitchFamily="2" charset="0"/>
              </a:rPr>
              <a:t>ẫm</a:t>
            </a:r>
            <a:r>
              <a:rPr lang="en-US" sz="3600" b="1" noProof="0" dirty="0">
                <a:solidFill>
                  <a:prstClr val="black"/>
                </a:solidFill>
                <a:latin typeface="Calibri" panose="020F0502020204030204"/>
                <a:ea typeface="Roboto" panose="02000000000000000000" pitchFamily="2" charset="0"/>
              </a:rPr>
              <a:t> </a:t>
            </a:r>
            <a:r>
              <a:rPr lang="en-US" sz="3600" b="1" noProof="0" dirty="0" err="1">
                <a:solidFill>
                  <a:prstClr val="black"/>
                </a:solidFill>
                <a:latin typeface="Calibri" panose="020F0502020204030204"/>
                <a:ea typeface="Roboto" panose="02000000000000000000" pitchFamily="2" charset="0"/>
              </a:rPr>
              <a:t>hương</a:t>
            </a:r>
            <a:r>
              <a:rPr lang="en-US" sz="3600" b="1" noProof="0" dirty="0">
                <a:solidFill>
                  <a:prstClr val="black"/>
                </a:solidFill>
                <a:latin typeface="Calibri" panose="020F0502020204030204"/>
                <a:ea typeface="Roboto" panose="02000000000000000000" pitchFamily="2" charset="0"/>
              </a:rPr>
              <a:t> </a:t>
            </a:r>
            <a:r>
              <a:rPr lang="en-US" sz="3600" b="1" noProof="0" dirty="0" err="1">
                <a:solidFill>
                  <a:prstClr val="black"/>
                </a:solidFill>
                <a:latin typeface="Calibri" panose="020F0502020204030204"/>
                <a:ea typeface="Roboto" panose="02000000000000000000" pitchFamily="2" charset="0"/>
              </a:rPr>
              <a:t>thơm</a:t>
            </a:r>
            <a:endParaRPr kumimoji="0" lang="en-US"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12" name="Picture 11"/>
          <p:cNvPicPr>
            <a:picLocks noChangeAspect="1"/>
          </p:cNvPicPr>
          <p:nvPr/>
        </p:nvPicPr>
        <p:blipFill>
          <a:blip r:embed="rId1"/>
          <a:stretch>
            <a:fillRect/>
          </a:stretch>
        </p:blipFill>
        <p:spPr>
          <a:xfrm>
            <a:off x="887435" y="1239916"/>
            <a:ext cx="7334124" cy="85503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bldLvl="0" animBg="1"/>
      <p:bldP spid="9"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164157" y="1090422"/>
            <a:ext cx="8815686" cy="4677156"/>
          </a:xfrm>
          <a:prstGeom prst="roundRect">
            <a:avLst>
              <a:gd name="adj" fmla="val 12502"/>
            </a:avLst>
          </a:prstGeom>
          <a:solidFill>
            <a:srgbClr val="FFFFFF">
              <a:alpha val="87059"/>
            </a:srgbClr>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628890" y="2231581"/>
            <a:ext cx="7892432" cy="3167999"/>
          </a:xfrm>
          <a:prstGeom prst="roundRect">
            <a:avLst/>
          </a:prstGeom>
          <a:solidFill>
            <a:schemeClr val="accent2">
              <a:lumMod val="20000"/>
              <a:lumOff val="80000"/>
            </a:schemeClr>
          </a:solidFill>
          <a:ln w="38100">
            <a:solidFill>
              <a:srgbClr val="FF6563"/>
            </a:solidFill>
            <a:prstDash val="dash"/>
          </a:ln>
        </p:spPr>
        <p:txBody>
          <a:bodyPr wrap="square" rtlCol="0">
            <a:spAutoFit/>
          </a:bodyPr>
          <a:lstStyle/>
          <a:p>
            <a:pPr lvl="0" algn="ctr">
              <a:defRPr/>
            </a:pPr>
            <a:r>
              <a:rPr lang="vi-VN" sz="3000" b="1" dirty="0">
                <a:solidFill>
                  <a:prstClr val="black"/>
                </a:solidFill>
                <a:latin typeface="Calibri" panose="020F0502020204030204"/>
                <a:ea typeface="Roboto" panose="02000000000000000000" pitchFamily="2" charset="0"/>
              </a:rPr>
              <a:t>Trái đất này/ là của chúng mình </a:t>
            </a:r>
            <a:endParaRPr lang="vi-VN" sz="3000" b="1" dirty="0">
              <a:solidFill>
                <a:prstClr val="black"/>
              </a:solidFill>
              <a:latin typeface="Calibri" panose="020F0502020204030204"/>
              <a:ea typeface="Roboto" panose="02000000000000000000" pitchFamily="2" charset="0"/>
            </a:endParaRPr>
          </a:p>
          <a:p>
            <a:pPr lvl="0" algn="ctr">
              <a:defRPr/>
            </a:pPr>
            <a:r>
              <a:rPr lang="vi-VN" sz="3000" b="1" dirty="0">
                <a:solidFill>
                  <a:prstClr val="black"/>
                </a:solidFill>
                <a:latin typeface="Calibri" panose="020F0502020204030204"/>
                <a:ea typeface="Roboto" panose="02000000000000000000" pitchFamily="2" charset="0"/>
              </a:rPr>
              <a:t>Quả bóng xanh/ bay giữa trời xanh</a:t>
            </a:r>
            <a:endParaRPr lang="vi-VN" sz="3000" b="1" dirty="0">
              <a:solidFill>
                <a:prstClr val="black"/>
              </a:solidFill>
              <a:latin typeface="Calibri" panose="020F0502020204030204"/>
              <a:ea typeface="Roboto" panose="02000000000000000000" pitchFamily="2" charset="0"/>
            </a:endParaRPr>
          </a:p>
          <a:p>
            <a:pPr lvl="0" algn="ctr">
              <a:defRPr/>
            </a:pPr>
            <a:r>
              <a:rPr lang="vi-VN" sz="3000" b="1" dirty="0">
                <a:solidFill>
                  <a:prstClr val="black"/>
                </a:solidFill>
                <a:latin typeface="Calibri" panose="020F0502020204030204"/>
                <a:ea typeface="Roboto" panose="02000000000000000000" pitchFamily="2" charset="0"/>
              </a:rPr>
              <a:t>Bồ câu ơi/ cánh chim vù thương mến </a:t>
            </a:r>
            <a:endParaRPr lang="vi-VN" sz="3000" b="1" dirty="0">
              <a:solidFill>
                <a:prstClr val="black"/>
              </a:solidFill>
              <a:latin typeface="Calibri" panose="020F0502020204030204"/>
              <a:ea typeface="Roboto" panose="02000000000000000000" pitchFamily="2" charset="0"/>
            </a:endParaRPr>
          </a:p>
          <a:p>
            <a:pPr lvl="0" algn="ctr">
              <a:defRPr/>
            </a:pPr>
            <a:r>
              <a:rPr lang="vi-VN" sz="3000" b="1" dirty="0">
                <a:solidFill>
                  <a:prstClr val="black"/>
                </a:solidFill>
                <a:latin typeface="Calibri" panose="020F0502020204030204"/>
                <a:ea typeface="Roboto" panose="02000000000000000000" pitchFamily="2" charset="0"/>
              </a:rPr>
              <a:t>Hải âu ơi/ cánh chim vờn sóng biển </a:t>
            </a:r>
            <a:endParaRPr lang="vi-VN" sz="3000" b="1" dirty="0">
              <a:solidFill>
                <a:prstClr val="black"/>
              </a:solidFill>
              <a:latin typeface="Calibri" panose="020F0502020204030204"/>
              <a:ea typeface="Roboto" panose="02000000000000000000" pitchFamily="2" charset="0"/>
            </a:endParaRPr>
          </a:p>
          <a:p>
            <a:pPr lvl="0" algn="ctr">
              <a:defRPr/>
            </a:pPr>
            <a:r>
              <a:rPr lang="vi-VN" sz="3000" b="1" dirty="0">
                <a:solidFill>
                  <a:prstClr val="black"/>
                </a:solidFill>
                <a:latin typeface="Calibri" panose="020F0502020204030204"/>
                <a:ea typeface="Roboto" panose="02000000000000000000" pitchFamily="2" charset="0"/>
              </a:rPr>
              <a:t>Cùng bài nào/ cho trái đất quay </a:t>
            </a:r>
            <a:endParaRPr lang="vi-VN" sz="3000" b="1" dirty="0">
              <a:solidFill>
                <a:prstClr val="black"/>
              </a:solidFill>
              <a:latin typeface="Calibri" panose="020F0502020204030204"/>
              <a:ea typeface="Roboto" panose="02000000000000000000" pitchFamily="2" charset="0"/>
            </a:endParaRPr>
          </a:p>
          <a:p>
            <a:pPr lvl="0" algn="ctr">
              <a:defRPr/>
            </a:pPr>
            <a:r>
              <a:rPr lang="vi-VN" sz="3000" b="1" dirty="0">
                <a:solidFill>
                  <a:prstClr val="black"/>
                </a:solidFill>
                <a:latin typeface="Calibri" panose="020F0502020204030204"/>
                <a:ea typeface="Roboto" panose="02000000000000000000" pitchFamily="2" charset="0"/>
              </a:rPr>
              <a:t>Cùng bay nào/ cho trái đất quay.</a:t>
            </a:r>
            <a:endParaRPr lang="vi-VN" sz="3000" b="1" dirty="0">
              <a:solidFill>
                <a:prstClr val="black"/>
              </a:solidFill>
              <a:latin typeface="Calibri" panose="020F0502020204030204"/>
              <a:ea typeface="Roboto" panose="02000000000000000000" pitchFamily="2" charset="0"/>
            </a:endParaRPr>
          </a:p>
        </p:txBody>
      </p:sp>
      <p:grpSp>
        <p:nvGrpSpPr>
          <p:cNvPr id="3" name="Group 2"/>
          <p:cNvGrpSpPr/>
          <p:nvPr/>
        </p:nvGrpSpPr>
        <p:grpSpPr>
          <a:xfrm>
            <a:off x="-620495" y="618604"/>
            <a:ext cx="4140936" cy="1955322"/>
            <a:chOff x="-732159" y="3476542"/>
            <a:chExt cx="7973637" cy="3919786"/>
          </a:xfrm>
        </p:grpSpPr>
        <p:grpSp>
          <p:nvGrpSpPr>
            <p:cNvPr id="5" name="Group 4"/>
            <p:cNvGrpSpPr/>
            <p:nvPr/>
          </p:nvGrpSpPr>
          <p:grpSpPr>
            <a:xfrm>
              <a:off x="-732159" y="3476542"/>
              <a:ext cx="7973637" cy="3592286"/>
              <a:chOff x="375281" y="3019342"/>
              <a:chExt cx="7973637" cy="3592286"/>
            </a:xfrm>
          </p:grpSpPr>
          <p:pic>
            <p:nvPicPr>
              <p:cNvPr id="7" name="图片 3" descr="卡通人物&#10;&#10;中度可信度描述已自动生成"/>
              <p:cNvPicPr>
                <a:picLocks noChangeAspect="1"/>
              </p:cNvPicPr>
              <p:nvPr/>
            </p:nvPicPr>
            <p:blipFill>
              <a:blip r:embed="rId1" cstate="print">
                <a:extLst>
                  <a:ext uri="{BEBA8EAE-BF5A-486C-A8C5-ECC9F3942E4B}">
                    <a14:imgProps xmlns:a14="http://schemas.microsoft.com/office/drawing/2010/main">
                      <a14:imgLayer r:embed="rId2">
                        <a14:imgEffect>
                          <a14:backgroundRemoval t="9954" b="51736" l="9954" r="89931"/>
                        </a14:imgEffect>
                      </a14:imgLayer>
                    </a14:imgProps>
                  </a:ext>
                  <a:ext uri="{28A0092B-C50C-407E-A947-70E740481C1C}">
                    <a14:useLocalDpi xmlns:a14="http://schemas.microsoft.com/office/drawing/2010/main" val="0"/>
                  </a:ext>
                </a:extLst>
              </a:blip>
              <a:stretch>
                <a:fillRect/>
              </a:stretch>
            </p:blipFill>
            <p:spPr>
              <a:xfrm>
                <a:off x="505096" y="3019342"/>
                <a:ext cx="4265024" cy="3592286"/>
              </a:xfrm>
              <a:prstGeom prst="rect">
                <a:avLst/>
              </a:prstGeom>
            </p:spPr>
          </p:pic>
          <p:pic>
            <p:nvPicPr>
              <p:cNvPr id="9" name="图片 3" descr="卡通人物&#10;&#10;中度可信度描述已自动生成"/>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9306" b="94444" l="9954" r="89931"/>
                        </a14:imgEffect>
                      </a14:imgLayer>
                    </a14:imgProps>
                  </a:ext>
                  <a:ext uri="{28A0092B-C50C-407E-A947-70E740481C1C}">
                    <a14:useLocalDpi xmlns:a14="http://schemas.microsoft.com/office/drawing/2010/main" val="0"/>
                  </a:ext>
                </a:extLst>
              </a:blip>
              <a:srcRect t="45389"/>
              <a:stretch>
                <a:fillRect/>
              </a:stretch>
            </p:blipFill>
            <p:spPr>
              <a:xfrm>
                <a:off x="375281" y="4613075"/>
                <a:ext cx="7973637" cy="1686561"/>
              </a:xfrm>
              <a:prstGeom prst="rect">
                <a:avLst/>
              </a:prstGeom>
            </p:spPr>
          </p:pic>
        </p:grpSp>
        <p:sp>
          <p:nvSpPr>
            <p:cNvPr id="6" name="TextBox 5"/>
            <p:cNvSpPr txBox="1"/>
            <p:nvPr/>
          </p:nvSpPr>
          <p:spPr>
            <a:xfrm>
              <a:off x="723433" y="5177543"/>
              <a:ext cx="5043427" cy="22187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nl-NL" sz="3300" b="1" i="0" u="none" strike="noStrike" kern="1200" cap="none" spc="0" normalizeH="0" baseline="0" noProof="0" dirty="0">
                  <a:ln>
                    <a:noFill/>
                  </a:ln>
                  <a:solidFill>
                    <a:srgbClr val="ED7D31">
                      <a:lumMod val="75000"/>
                    </a:srgbClr>
                  </a:solidFill>
                  <a:effectLst/>
                  <a:uLnTx/>
                  <a:uFillTx/>
                  <a:latin typeface="#9Slide05 IcielRukola" panose="02000506050000020003" pitchFamily="2" charset="0"/>
                  <a:ea typeface="Cambria" panose="02040503050406030204" pitchFamily="18" charset="0"/>
                  <a:cs typeface="+mn-cs"/>
                </a:rPr>
                <a:t>Luyện đọc câu</a:t>
              </a:r>
              <a:endParaRPr kumimoji="0" lang="en-US" sz="4950" b="1" i="0" u="none" strike="noStrike" kern="1200" cap="none" spc="0" normalizeH="0" baseline="0" noProof="0" dirty="0">
                <a:ln>
                  <a:noFill/>
                </a:ln>
                <a:solidFill>
                  <a:srgbClr val="ED7D31">
                    <a:lumMod val="75000"/>
                  </a:srgbClr>
                </a:solidFill>
                <a:effectLst/>
                <a:uLnTx/>
                <a:uFillTx/>
                <a:latin typeface="#9Slide05 IcielRukola" panose="02000506050000020003" pitchFamily="2" charset="0"/>
                <a:ea typeface="Cambria" panose="02040503050406030204" pitchFamily="18" charset="0"/>
                <a:cs typeface="+mn-cs"/>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reeform 3"/>
          <p:cNvSpPr/>
          <p:nvPr/>
        </p:nvSpPr>
        <p:spPr>
          <a:xfrm>
            <a:off x="0" y="736979"/>
            <a:ext cx="9144000" cy="5384042"/>
          </a:xfrm>
          <a:custGeom>
            <a:avLst/>
            <a:gdLst/>
            <a:ahLst/>
            <a:cxnLst/>
            <a:rect l="l" t="t" r="r" b="b"/>
            <a:pathLst>
              <a:path w="4164259" h="2982650">
                <a:moveTo>
                  <a:pt x="0" y="0"/>
                </a:moveTo>
                <a:lnTo>
                  <a:pt x="4164259" y="0"/>
                </a:lnTo>
                <a:lnTo>
                  <a:pt x="4164259" y="2982650"/>
                </a:lnTo>
                <a:lnTo>
                  <a:pt x="0" y="2982650"/>
                </a:lnTo>
                <a:lnTo>
                  <a:pt x="0" y="0"/>
                </a:lnTo>
                <a:close/>
              </a:path>
            </a:pathLst>
          </a:custGeom>
          <a:blipFill>
            <a:blip r:embed="rId1"/>
            <a:stretch>
              <a:fillRect/>
            </a:stretch>
          </a:blipFill>
        </p:spPr>
        <p:txBody>
          <a:bodyPr/>
          <a:lstStyle/>
          <a:p>
            <a:endParaRPr lang="en-US" sz="1350"/>
          </a:p>
        </p:txBody>
      </p:sp>
      <p:grpSp>
        <p:nvGrpSpPr>
          <p:cNvPr id="11" name="Group 10"/>
          <p:cNvGrpSpPr/>
          <p:nvPr/>
        </p:nvGrpSpPr>
        <p:grpSpPr>
          <a:xfrm>
            <a:off x="4592360" y="3599342"/>
            <a:ext cx="4170833" cy="2032297"/>
            <a:chOff x="6096000" y="3244032"/>
            <a:chExt cx="5561110" cy="2709729"/>
          </a:xfrm>
        </p:grpSpPr>
        <p:sp>
          <p:nvSpPr>
            <p:cNvPr id="12" name="Rectangle: Rounded Corners 11"/>
            <p:cNvSpPr/>
            <p:nvPr/>
          </p:nvSpPr>
          <p:spPr>
            <a:xfrm>
              <a:off x="6096000"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defRPr/>
              </a:pPr>
              <a:r>
                <a:rPr kumimoji="0" lang="en-US" sz="2400" b="0" i="0" u="none" strike="noStrike" kern="1200" cap="none" spc="0" normalizeH="0" baseline="0" noProof="0">
                  <a:ln>
                    <a:noFill/>
                  </a:ln>
                  <a:solidFill>
                    <a:srgbClr val="000000"/>
                  </a:solidFill>
                  <a:effectLst/>
                  <a:uLnTx/>
                  <a:uFillTx/>
                  <a:latin typeface="Calibri" panose="020F0502020204030204" charset="0"/>
                  <a:cs typeface="Calibri" panose="020F0502020204030204" charset="0"/>
                </a:rPr>
                <a:t> 1. Đọc đúng.</a:t>
              </a:r>
              <a:endParaRPr kumimoji="0" lang="en-US" sz="2400" b="0" i="0" u="none" strike="noStrike" kern="1200" cap="none" spc="0" normalizeH="0" baseline="0" noProof="0">
                <a:ln>
                  <a:noFill/>
                </a:ln>
                <a:solidFill>
                  <a:srgbClr val="000000"/>
                </a:solidFill>
                <a:effectLst/>
                <a:uLnTx/>
                <a:uFillTx/>
                <a:latin typeface="Calibri" panose="020F0502020204030204" charset="0"/>
                <a:cs typeface="Calibri" panose="020F0502020204030204" charset="0"/>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sz="2400" b="0" i="0" u="none" strike="noStrike" kern="1200" cap="none" spc="0" normalizeH="0" baseline="0" noProof="0">
                  <a:ln>
                    <a:noFill/>
                  </a:ln>
                  <a:solidFill>
                    <a:srgbClr val="000000"/>
                  </a:solidFill>
                  <a:effectLst/>
                  <a:uLnTx/>
                  <a:uFillTx/>
                  <a:latin typeface="Calibri" panose="020F0502020204030204" charset="0"/>
                  <a:cs typeface="Calibri" panose="020F0502020204030204" charset="0"/>
                </a:rPr>
                <a:t>2. Đọc to, rõ.</a:t>
              </a:r>
              <a:endParaRPr kumimoji="0" lang="en-US" sz="2400" b="0" i="0" u="none" strike="noStrike" kern="1200" cap="none" spc="0" normalizeH="0" baseline="0" noProof="0">
                <a:ln>
                  <a:noFill/>
                </a:ln>
                <a:solidFill>
                  <a:srgbClr val="000000"/>
                </a:solidFill>
                <a:effectLst/>
                <a:uLnTx/>
                <a:uFillTx/>
                <a:latin typeface="Calibri" panose="020F0502020204030204" charset="0"/>
                <a:cs typeface="Calibri" panose="020F0502020204030204" charset="0"/>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sz="2400" b="0" i="0" u="none" strike="noStrike" kern="1200" cap="none" spc="0" normalizeH="0" baseline="0" noProof="0">
                  <a:ln>
                    <a:noFill/>
                  </a:ln>
                  <a:solidFill>
                    <a:srgbClr val="000000"/>
                  </a:solidFill>
                  <a:effectLst/>
                  <a:uLnTx/>
                  <a:uFillTx/>
                  <a:latin typeface="Calibri" panose="020F0502020204030204" charset="0"/>
                  <a:cs typeface="Calibri" panose="020F0502020204030204" charset="0"/>
                </a:rPr>
                <a:t>3. Ngắt, nghỉ đúng chỗ.</a:t>
              </a:r>
              <a:endParaRPr kumimoji="0" lang="vi-VN" sz="2400" b="0" i="0" u="none" strike="noStrike" kern="1200" cap="none" spc="0" normalizeH="0" baseline="0" noProof="0">
                <a:ln>
                  <a:noFill/>
                </a:ln>
                <a:solidFill>
                  <a:srgbClr val="000000"/>
                </a:solidFill>
                <a:effectLst/>
                <a:uLnTx/>
                <a:uFillTx/>
                <a:latin typeface="Calibri" panose="020F0502020204030204" charset="0"/>
                <a:cs typeface="Calibri" panose="020F0502020204030204" charset="0"/>
              </a:endParaRPr>
            </a:p>
          </p:txBody>
        </p:sp>
        <p:grpSp>
          <p:nvGrpSpPr>
            <p:cNvPr id="13" name="Group 12"/>
            <p:cNvGrpSpPr/>
            <p:nvPr/>
          </p:nvGrpSpPr>
          <p:grpSpPr>
            <a:xfrm>
              <a:off x="8361444" y="4116552"/>
              <a:ext cx="1583311" cy="469963"/>
              <a:chOff x="3190408" y="4309039"/>
              <a:chExt cx="1583311" cy="469963"/>
            </a:xfrm>
          </p:grpSpPr>
          <p:pic>
            <p:nvPicPr>
              <p:cNvPr id="23" name="Picture 22"/>
              <p:cNvPicPr>
                <a:picLocks noChangeAspect="1"/>
              </p:cNvPicPr>
              <p:nvPr/>
            </p:nvPicPr>
            <p:blipFill>
              <a:blip r:embed="rId2"/>
              <a:stretch>
                <a:fillRect/>
              </a:stretch>
            </p:blipFill>
            <p:spPr>
              <a:xfrm>
                <a:off x="3747082" y="4309039"/>
                <a:ext cx="469963" cy="469963"/>
              </a:xfrm>
              <a:prstGeom prst="rect">
                <a:avLst/>
              </a:prstGeom>
            </p:spPr>
          </p:pic>
          <p:pic>
            <p:nvPicPr>
              <p:cNvPr id="24" name="Picture 23"/>
              <p:cNvPicPr>
                <a:picLocks noChangeAspect="1"/>
              </p:cNvPicPr>
              <p:nvPr/>
            </p:nvPicPr>
            <p:blipFill>
              <a:blip r:embed="rId3"/>
              <a:stretch>
                <a:fillRect/>
              </a:stretch>
            </p:blipFill>
            <p:spPr>
              <a:xfrm>
                <a:off x="3190408" y="4309039"/>
                <a:ext cx="469963" cy="469963"/>
              </a:xfrm>
              <a:prstGeom prst="rect">
                <a:avLst/>
              </a:prstGeom>
            </p:spPr>
          </p:pic>
          <p:pic>
            <p:nvPicPr>
              <p:cNvPr id="25" name="Picture 24"/>
              <p:cNvPicPr>
                <a:picLocks noChangeAspect="1"/>
              </p:cNvPicPr>
              <p:nvPr/>
            </p:nvPicPr>
            <p:blipFill>
              <a:blip r:embed="rId4"/>
              <a:stretch>
                <a:fillRect/>
              </a:stretch>
            </p:blipFill>
            <p:spPr>
              <a:xfrm>
                <a:off x="4303756" y="4309039"/>
                <a:ext cx="469963" cy="469963"/>
              </a:xfrm>
              <a:prstGeom prst="rect">
                <a:avLst/>
              </a:prstGeom>
            </p:spPr>
          </p:pic>
        </p:grpSp>
        <p:grpSp>
          <p:nvGrpSpPr>
            <p:cNvPr id="14" name="Group 13"/>
            <p:cNvGrpSpPr/>
            <p:nvPr/>
          </p:nvGrpSpPr>
          <p:grpSpPr>
            <a:xfrm>
              <a:off x="8468135" y="4692277"/>
              <a:ext cx="1583311" cy="469963"/>
              <a:chOff x="3190408" y="4309039"/>
              <a:chExt cx="1583311" cy="469963"/>
            </a:xfrm>
          </p:grpSpPr>
          <p:pic>
            <p:nvPicPr>
              <p:cNvPr id="20" name="Picture 19"/>
              <p:cNvPicPr>
                <a:picLocks noChangeAspect="1"/>
              </p:cNvPicPr>
              <p:nvPr/>
            </p:nvPicPr>
            <p:blipFill>
              <a:blip r:embed="rId2"/>
              <a:stretch>
                <a:fillRect/>
              </a:stretch>
            </p:blipFill>
            <p:spPr>
              <a:xfrm>
                <a:off x="3747082" y="4309039"/>
                <a:ext cx="469963" cy="469963"/>
              </a:xfrm>
              <a:prstGeom prst="rect">
                <a:avLst/>
              </a:prstGeom>
            </p:spPr>
          </p:pic>
          <p:pic>
            <p:nvPicPr>
              <p:cNvPr id="21" name="Picture 20"/>
              <p:cNvPicPr>
                <a:picLocks noChangeAspect="1"/>
              </p:cNvPicPr>
              <p:nvPr/>
            </p:nvPicPr>
            <p:blipFill>
              <a:blip r:embed="rId3"/>
              <a:stretch>
                <a:fillRect/>
              </a:stretch>
            </p:blipFill>
            <p:spPr>
              <a:xfrm>
                <a:off x="3190408" y="4309039"/>
                <a:ext cx="469963" cy="469963"/>
              </a:xfrm>
              <a:prstGeom prst="rect">
                <a:avLst/>
              </a:prstGeom>
            </p:spPr>
          </p:pic>
          <p:pic>
            <p:nvPicPr>
              <p:cNvPr id="22" name="Picture 21"/>
              <p:cNvPicPr>
                <a:picLocks noChangeAspect="1"/>
              </p:cNvPicPr>
              <p:nvPr/>
            </p:nvPicPr>
            <p:blipFill>
              <a:blip r:embed="rId4"/>
              <a:stretch>
                <a:fillRect/>
              </a:stretch>
            </p:blipFill>
            <p:spPr>
              <a:xfrm>
                <a:off x="4303756" y="4309039"/>
                <a:ext cx="469963" cy="469963"/>
              </a:xfrm>
              <a:prstGeom prst="rect">
                <a:avLst/>
              </a:prstGeom>
            </p:spPr>
          </p:pic>
        </p:grpSp>
        <p:grpSp>
          <p:nvGrpSpPr>
            <p:cNvPr id="15" name="Group 14"/>
            <p:cNvGrpSpPr/>
            <p:nvPr/>
          </p:nvGrpSpPr>
          <p:grpSpPr>
            <a:xfrm>
              <a:off x="10063771" y="5147533"/>
              <a:ext cx="1583311" cy="469963"/>
              <a:chOff x="3261660" y="4178410"/>
              <a:chExt cx="1583311" cy="469963"/>
            </a:xfrm>
          </p:grpSpPr>
          <p:pic>
            <p:nvPicPr>
              <p:cNvPr id="17" name="Picture 16"/>
              <p:cNvPicPr>
                <a:picLocks noChangeAspect="1"/>
              </p:cNvPicPr>
              <p:nvPr/>
            </p:nvPicPr>
            <p:blipFill>
              <a:blip r:embed="rId2"/>
              <a:stretch>
                <a:fillRect/>
              </a:stretch>
            </p:blipFill>
            <p:spPr>
              <a:xfrm>
                <a:off x="3818334" y="4178410"/>
                <a:ext cx="469963" cy="469963"/>
              </a:xfrm>
              <a:prstGeom prst="rect">
                <a:avLst/>
              </a:prstGeom>
            </p:spPr>
          </p:pic>
          <p:pic>
            <p:nvPicPr>
              <p:cNvPr id="18" name="Picture 17"/>
              <p:cNvPicPr>
                <a:picLocks noChangeAspect="1"/>
              </p:cNvPicPr>
              <p:nvPr/>
            </p:nvPicPr>
            <p:blipFill>
              <a:blip r:embed="rId3"/>
              <a:stretch>
                <a:fillRect/>
              </a:stretch>
            </p:blipFill>
            <p:spPr>
              <a:xfrm>
                <a:off x="3261660" y="4178410"/>
                <a:ext cx="469963" cy="469963"/>
              </a:xfrm>
              <a:prstGeom prst="rect">
                <a:avLst/>
              </a:prstGeom>
            </p:spPr>
          </p:pic>
          <p:pic>
            <p:nvPicPr>
              <p:cNvPr id="19" name="Picture 18"/>
              <p:cNvPicPr>
                <a:picLocks noChangeAspect="1"/>
              </p:cNvPicPr>
              <p:nvPr/>
            </p:nvPicPr>
            <p:blipFill>
              <a:blip r:embed="rId4"/>
              <a:stretch>
                <a:fillRect/>
              </a:stretch>
            </p:blipFill>
            <p:spPr>
              <a:xfrm>
                <a:off x="4375008" y="4178410"/>
                <a:ext cx="469963" cy="469963"/>
              </a:xfrm>
              <a:prstGeom prst="rect">
                <a:avLst/>
              </a:prstGeom>
            </p:spPr>
          </p:pic>
        </p:grpSp>
        <p:sp>
          <p:nvSpPr>
            <p:cNvPr id="16" name="Rectangle: Rounded Corners 15"/>
            <p:cNvSpPr/>
            <p:nvPr/>
          </p:nvSpPr>
          <p:spPr>
            <a:xfrm>
              <a:off x="6470488" y="3244032"/>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300" b="1" i="0" u="none" strike="noStrike" kern="1200" cap="none" spc="0" normalizeH="0" baseline="0" noProof="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charset="0"/>
                  <a:cs typeface="Calibri" panose="020F0502020204030204" charset="0"/>
                </a:rPr>
                <a:t>Tiêu</a:t>
              </a:r>
              <a:r>
                <a:rPr kumimoji="0" lang="en-US" sz="3300" b="1" i="0" u="none" strike="noStrike" kern="1200" cap="none" spc="0" normalizeH="0" baseline="0" noProof="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charset="0"/>
                  <a:cs typeface="Calibri" panose="020F0502020204030204" charset="0"/>
                </a:rPr>
                <a:t> chí đánh giá</a:t>
              </a:r>
              <a:endParaRPr kumimoji="0" lang="en-US" sz="33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charset="0"/>
                <a:cs typeface="Calibri" panose="020F0502020204030204" charset="0"/>
              </a:endParaRPr>
            </a:p>
          </p:txBody>
        </p:sp>
      </p:grpSp>
      <p:grpSp>
        <p:nvGrpSpPr>
          <p:cNvPr id="28" name="Group 27"/>
          <p:cNvGrpSpPr/>
          <p:nvPr/>
        </p:nvGrpSpPr>
        <p:grpSpPr>
          <a:xfrm>
            <a:off x="220949" y="3543239"/>
            <a:ext cx="4170833" cy="2088400"/>
            <a:chOff x="226098" y="3169228"/>
            <a:chExt cx="5561110" cy="2784533"/>
          </a:xfrm>
        </p:grpSpPr>
        <p:sp>
          <p:nvSpPr>
            <p:cNvPr id="29" name="Rectangle: Rounded Corners 28"/>
            <p:cNvSpPr/>
            <p:nvPr/>
          </p:nvSpPr>
          <p:spPr>
            <a:xfrm>
              <a:off x="226098"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marR="0" lvl="0" indent="0" algn="just" defTabSz="914400" rtl="0" eaLnBrk="1" fontAlgn="auto" latinLnBrk="0" hangingPunct="1">
                <a:lnSpc>
                  <a:spcPct val="120000"/>
                </a:lnSpc>
                <a:spcBef>
                  <a:spcPts val="0"/>
                </a:spcBef>
                <a:spcAft>
                  <a:spcPts val="0"/>
                </a:spcAft>
                <a:buClrTx/>
                <a:buSzTx/>
                <a:buFontTx/>
                <a:buNone/>
                <a:defRPr/>
              </a:pPr>
              <a:r>
                <a:rPr kumimoji="0" lang="en-US" sz="2400" b="0" i="0" u="none" strike="noStrike" kern="1200" cap="none" spc="0" normalizeH="0" baseline="0" noProof="0" dirty="0" err="1">
                  <a:ln>
                    <a:noFill/>
                  </a:ln>
                  <a:solidFill>
                    <a:srgbClr val="000000"/>
                  </a:solidFill>
                  <a:effectLst/>
                  <a:uLnTx/>
                  <a:uFillTx/>
                  <a:latin typeface="Calibri" panose="020F0502020204030204" charset="0"/>
                  <a:cs typeface="Calibri" panose="020F0502020204030204" charset="0"/>
                </a:rPr>
                <a:t>Phân</a:t>
              </a:r>
              <a:r>
                <a:rPr kumimoji="0" lang="en-US" sz="2400" b="0" i="0" u="none" strike="noStrike" kern="1200" cap="none" spc="0" normalizeH="0" baseline="0" noProof="0" dirty="0">
                  <a:ln>
                    <a:noFill/>
                  </a:ln>
                  <a:solidFill>
                    <a:srgbClr val="000000"/>
                  </a:solidFill>
                  <a:effectLst/>
                  <a:uLnTx/>
                  <a:uFillTx/>
                  <a:latin typeface="Calibri" panose="020F0502020204030204" charset="0"/>
                  <a:cs typeface="Calibri" panose="020F050202020403020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charset="0"/>
                  <a:cs typeface="Calibri" panose="020F0502020204030204" charset="0"/>
                </a:rPr>
                <a:t>công</a:t>
              </a:r>
              <a:r>
                <a:rPr kumimoji="0" lang="en-US" sz="2400" b="0" i="0" u="none" strike="noStrike" kern="1200" cap="none" spc="0" normalizeH="0" baseline="0" noProof="0" dirty="0">
                  <a:ln>
                    <a:noFill/>
                  </a:ln>
                  <a:solidFill>
                    <a:srgbClr val="000000"/>
                  </a:solidFill>
                  <a:effectLst/>
                  <a:uLnTx/>
                  <a:uFillTx/>
                  <a:latin typeface="Calibri" panose="020F0502020204030204" charset="0"/>
                  <a:cs typeface="Calibri" panose="020F050202020403020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charset="0"/>
                  <a:cs typeface="Calibri" panose="020F0502020204030204" charset="0"/>
                </a:rPr>
                <a:t>đọc</a:t>
              </a:r>
              <a:r>
                <a:rPr kumimoji="0" lang="en-US" sz="2400" b="0" i="0" u="none" strike="noStrike" kern="1200" cap="none" spc="0" normalizeH="0" baseline="0" noProof="0" dirty="0">
                  <a:ln>
                    <a:noFill/>
                  </a:ln>
                  <a:solidFill>
                    <a:srgbClr val="000000"/>
                  </a:solidFill>
                  <a:effectLst/>
                  <a:uLnTx/>
                  <a:uFillTx/>
                  <a:latin typeface="Calibri" panose="020F0502020204030204" charset="0"/>
                  <a:cs typeface="Calibri" panose="020F050202020403020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charset="0"/>
                  <a:cs typeface="Calibri" panose="020F0502020204030204" charset="0"/>
                </a:rPr>
                <a:t>theo</a:t>
              </a:r>
              <a:r>
                <a:rPr kumimoji="0" lang="en-US" sz="2400" b="0" i="0" u="none" strike="noStrike" kern="1200" cap="none" spc="0" normalizeH="0" baseline="0" noProof="0" dirty="0">
                  <a:ln>
                    <a:noFill/>
                  </a:ln>
                  <a:solidFill>
                    <a:srgbClr val="000000"/>
                  </a:solidFill>
                  <a:effectLst/>
                  <a:uLnTx/>
                  <a:uFillTx/>
                  <a:latin typeface="Calibri" panose="020F0502020204030204" charset="0"/>
                  <a:cs typeface="Calibri" panose="020F050202020403020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charset="0"/>
                  <a:cs typeface="Calibri" panose="020F0502020204030204" charset="0"/>
                </a:rPr>
                <a:t>đoạn</a:t>
              </a:r>
              <a:r>
                <a:rPr kumimoji="0" lang="en-US" sz="2400" b="0" i="0" u="none" strike="noStrike" kern="1200" cap="none" spc="0" normalizeH="0" baseline="0" noProof="0" dirty="0">
                  <a:ln>
                    <a:noFill/>
                  </a:ln>
                  <a:solidFill>
                    <a:srgbClr val="000000"/>
                  </a:solidFill>
                  <a:effectLst/>
                  <a:uLnTx/>
                  <a:uFillTx/>
                  <a:latin typeface="Calibri" panose="020F0502020204030204" charset="0"/>
                  <a:cs typeface="Calibri" panose="020F0502020204030204" charset="0"/>
                </a:rPr>
                <a:t>.</a:t>
              </a:r>
              <a:endParaRPr kumimoji="0" lang="en-US" sz="2400" b="0" i="0" u="none" strike="noStrike" kern="1200" cap="none" spc="0" normalizeH="0" baseline="0" noProof="0" dirty="0">
                <a:ln>
                  <a:noFill/>
                </a:ln>
                <a:solidFill>
                  <a:srgbClr val="000000"/>
                </a:solidFill>
                <a:effectLst/>
                <a:uLnTx/>
                <a:uFillTx/>
                <a:latin typeface="Calibri" panose="020F0502020204030204" charset="0"/>
                <a:cs typeface="Calibri" panose="020F0502020204030204" charset="0"/>
              </a:endParaRPr>
            </a:p>
            <a:p>
              <a:pPr marL="568325" marR="0" lvl="0" indent="0" algn="just" defTabSz="914400" rtl="0" eaLnBrk="1" fontAlgn="auto" latinLnBrk="0" hangingPunct="1">
                <a:lnSpc>
                  <a:spcPct val="120000"/>
                </a:lnSpc>
                <a:spcBef>
                  <a:spcPts val="0"/>
                </a:spcBef>
                <a:spcAft>
                  <a:spcPts val="0"/>
                </a:spcAft>
                <a:buClrTx/>
                <a:buSzTx/>
                <a:buFontTx/>
                <a:buNone/>
                <a:defRPr/>
              </a:pPr>
              <a:r>
                <a:rPr kumimoji="0" lang="en-US" sz="2400" b="0" i="0" u="none" strike="noStrike" kern="1200" cap="none" spc="0" normalizeH="0" baseline="0" noProof="0" dirty="0" err="1">
                  <a:ln>
                    <a:noFill/>
                  </a:ln>
                  <a:solidFill>
                    <a:srgbClr val="000000"/>
                  </a:solidFill>
                  <a:effectLst/>
                  <a:uLnTx/>
                  <a:uFillTx/>
                  <a:latin typeface="Calibri" panose="020F0502020204030204" charset="0"/>
                  <a:cs typeface="Calibri" panose="020F0502020204030204" charset="0"/>
                </a:rPr>
                <a:t>Tất</a:t>
              </a:r>
              <a:r>
                <a:rPr kumimoji="0" lang="en-US" sz="2400" b="0" i="0" u="none" strike="noStrike" kern="1200" cap="none" spc="0" normalizeH="0" baseline="0" noProof="0" dirty="0">
                  <a:ln>
                    <a:noFill/>
                  </a:ln>
                  <a:solidFill>
                    <a:srgbClr val="000000"/>
                  </a:solidFill>
                  <a:effectLst/>
                  <a:uLnTx/>
                  <a:uFillTx/>
                  <a:latin typeface="Calibri" panose="020F0502020204030204" charset="0"/>
                  <a:cs typeface="Calibri" panose="020F050202020403020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charset="0"/>
                  <a:cs typeface="Calibri" panose="020F0502020204030204" charset="0"/>
                </a:rPr>
                <a:t>cả</a:t>
              </a:r>
              <a:r>
                <a:rPr kumimoji="0" lang="en-US" sz="2400" b="0" i="0" u="none" strike="noStrike" kern="1200" cap="none" spc="0" normalizeH="0" baseline="0" noProof="0" dirty="0">
                  <a:ln>
                    <a:noFill/>
                  </a:ln>
                  <a:solidFill>
                    <a:srgbClr val="000000"/>
                  </a:solidFill>
                  <a:effectLst/>
                  <a:uLnTx/>
                  <a:uFillTx/>
                  <a:latin typeface="Calibri" panose="020F0502020204030204" charset="0"/>
                  <a:cs typeface="Calibri" panose="020F050202020403020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charset="0"/>
                  <a:cs typeface="Calibri" panose="020F0502020204030204" charset="0"/>
                </a:rPr>
                <a:t>thành</a:t>
              </a:r>
              <a:r>
                <a:rPr kumimoji="0" lang="en-US" sz="2400" b="0" i="0" u="none" strike="noStrike" kern="1200" cap="none" spc="0" normalizeH="0" baseline="0" noProof="0" dirty="0">
                  <a:ln>
                    <a:noFill/>
                  </a:ln>
                  <a:solidFill>
                    <a:srgbClr val="000000"/>
                  </a:solidFill>
                  <a:effectLst/>
                  <a:uLnTx/>
                  <a:uFillTx/>
                  <a:latin typeface="Calibri" panose="020F0502020204030204" charset="0"/>
                  <a:cs typeface="Calibri" panose="020F050202020403020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charset="0"/>
                  <a:cs typeface="Calibri" panose="020F0502020204030204" charset="0"/>
                </a:rPr>
                <a:t>viên</a:t>
              </a:r>
              <a:r>
                <a:rPr kumimoji="0" lang="en-US" sz="2400" b="0" i="0" u="none" strike="noStrike" kern="1200" cap="none" spc="0" normalizeH="0" baseline="0" noProof="0" dirty="0">
                  <a:ln>
                    <a:noFill/>
                  </a:ln>
                  <a:solidFill>
                    <a:srgbClr val="000000"/>
                  </a:solidFill>
                  <a:effectLst/>
                  <a:uLnTx/>
                  <a:uFillTx/>
                  <a:latin typeface="Calibri" panose="020F0502020204030204" charset="0"/>
                  <a:cs typeface="Calibri" panose="020F050202020403020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charset="0"/>
                  <a:cs typeface="Calibri" panose="020F0502020204030204" charset="0"/>
                </a:rPr>
                <a:t>đều</a:t>
              </a:r>
              <a:r>
                <a:rPr kumimoji="0" lang="en-US" sz="2400" b="0" i="0" u="none" strike="noStrike" kern="1200" cap="none" spc="0" normalizeH="0" baseline="0" noProof="0" dirty="0">
                  <a:ln>
                    <a:noFill/>
                  </a:ln>
                  <a:solidFill>
                    <a:srgbClr val="000000"/>
                  </a:solidFill>
                  <a:effectLst/>
                  <a:uLnTx/>
                  <a:uFillTx/>
                  <a:latin typeface="Calibri" panose="020F0502020204030204" charset="0"/>
                  <a:cs typeface="Calibri" panose="020F050202020403020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charset="0"/>
                  <a:cs typeface="Calibri" panose="020F0502020204030204" charset="0"/>
                </a:rPr>
                <a:t>đọc</a:t>
              </a:r>
              <a:r>
                <a:rPr kumimoji="0" lang="en-US" sz="2400" b="0" i="0" u="none" strike="noStrike" kern="1200" cap="none" spc="0" normalizeH="0" baseline="0" noProof="0" dirty="0">
                  <a:ln>
                    <a:noFill/>
                  </a:ln>
                  <a:solidFill>
                    <a:srgbClr val="000000"/>
                  </a:solidFill>
                  <a:effectLst/>
                  <a:uLnTx/>
                  <a:uFillTx/>
                  <a:latin typeface="Calibri" panose="020F0502020204030204" charset="0"/>
                  <a:cs typeface="Calibri" panose="020F0502020204030204" charset="0"/>
                </a:rPr>
                <a:t>.</a:t>
              </a:r>
              <a:endParaRPr kumimoji="0" lang="en-US" sz="2400" b="0" i="0" u="none" strike="noStrike" kern="1200" cap="none" spc="0" normalizeH="0" baseline="0" noProof="0" dirty="0">
                <a:ln>
                  <a:noFill/>
                </a:ln>
                <a:solidFill>
                  <a:srgbClr val="000000"/>
                </a:solidFill>
                <a:effectLst/>
                <a:uLnTx/>
                <a:uFillTx/>
                <a:latin typeface="Calibri" panose="020F0502020204030204" charset="0"/>
                <a:cs typeface="Calibri" panose="020F0502020204030204" charset="0"/>
              </a:endParaRPr>
            </a:p>
            <a:p>
              <a:pPr marL="568325" marR="0" lvl="0" indent="0" algn="just" defTabSz="914400" rtl="0" eaLnBrk="1" fontAlgn="auto" latinLnBrk="0" hangingPunct="1">
                <a:lnSpc>
                  <a:spcPct val="120000"/>
                </a:lnSpc>
                <a:spcBef>
                  <a:spcPts val="0"/>
                </a:spcBef>
                <a:spcAft>
                  <a:spcPts val="0"/>
                </a:spcAft>
                <a:buClrTx/>
                <a:buSzTx/>
                <a:buFontTx/>
                <a:buNone/>
                <a:defRPr/>
              </a:pPr>
              <a:r>
                <a:rPr kumimoji="0" lang="en-US" sz="2400" b="0" i="0" u="none" strike="noStrike" kern="1200" cap="none" spc="0" normalizeH="0" baseline="0" noProof="0" dirty="0" err="1">
                  <a:ln>
                    <a:noFill/>
                  </a:ln>
                  <a:solidFill>
                    <a:srgbClr val="000000"/>
                  </a:solidFill>
                  <a:effectLst/>
                  <a:uLnTx/>
                  <a:uFillTx/>
                  <a:latin typeface="Calibri" panose="020F0502020204030204" charset="0"/>
                  <a:cs typeface="Calibri" panose="020F0502020204030204" charset="0"/>
                </a:rPr>
                <a:t>Giải</a:t>
              </a:r>
              <a:r>
                <a:rPr kumimoji="0" lang="en-US" sz="2400" b="0" i="0" u="none" strike="noStrike" kern="1200" cap="none" spc="0" normalizeH="0" baseline="0" noProof="0" dirty="0">
                  <a:ln>
                    <a:noFill/>
                  </a:ln>
                  <a:solidFill>
                    <a:srgbClr val="000000"/>
                  </a:solidFill>
                  <a:effectLst/>
                  <a:uLnTx/>
                  <a:uFillTx/>
                  <a:latin typeface="Calibri" panose="020F0502020204030204" charset="0"/>
                  <a:cs typeface="Calibri" panose="020F050202020403020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charset="0"/>
                  <a:cs typeface="Calibri" panose="020F0502020204030204" charset="0"/>
                </a:rPr>
                <a:t>nghĩa</a:t>
              </a:r>
              <a:r>
                <a:rPr kumimoji="0" lang="en-US" sz="2400" b="0" i="0" u="none" strike="noStrike" kern="1200" cap="none" spc="0" normalizeH="0" baseline="0" noProof="0" dirty="0">
                  <a:ln>
                    <a:noFill/>
                  </a:ln>
                  <a:solidFill>
                    <a:srgbClr val="000000"/>
                  </a:solidFill>
                  <a:effectLst/>
                  <a:uLnTx/>
                  <a:uFillTx/>
                  <a:latin typeface="Calibri" panose="020F0502020204030204" charset="0"/>
                  <a:cs typeface="Calibri" panose="020F050202020403020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charset="0"/>
                  <a:cs typeface="Calibri" panose="020F0502020204030204" charset="0"/>
                </a:rPr>
                <a:t>từ</a:t>
              </a:r>
              <a:r>
                <a:rPr kumimoji="0" lang="en-US" sz="2400" b="0" i="0" u="none" strike="noStrike" kern="1200" cap="none" spc="0" normalizeH="0" baseline="0" noProof="0" dirty="0">
                  <a:ln>
                    <a:noFill/>
                  </a:ln>
                  <a:solidFill>
                    <a:srgbClr val="000000"/>
                  </a:solidFill>
                  <a:effectLst/>
                  <a:uLnTx/>
                  <a:uFillTx/>
                  <a:latin typeface="Calibri" panose="020F0502020204030204" charset="0"/>
                  <a:cs typeface="Calibri" panose="020F050202020403020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charset="0"/>
                  <a:cs typeface="Calibri" panose="020F0502020204030204" charset="0"/>
                </a:rPr>
                <a:t>cùng</a:t>
              </a:r>
              <a:r>
                <a:rPr kumimoji="0" lang="en-US" sz="2400" b="0" i="0" u="none" strike="noStrike" kern="1200" cap="none" spc="0" normalizeH="0" baseline="0" noProof="0" dirty="0">
                  <a:ln>
                    <a:noFill/>
                  </a:ln>
                  <a:solidFill>
                    <a:srgbClr val="000000"/>
                  </a:solidFill>
                  <a:effectLst/>
                  <a:uLnTx/>
                  <a:uFillTx/>
                  <a:latin typeface="Calibri" panose="020F0502020204030204" charset="0"/>
                  <a:cs typeface="Calibri" panose="020F050202020403020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charset="0"/>
                  <a:cs typeface="Calibri" panose="020F0502020204030204" charset="0"/>
                </a:rPr>
                <a:t>nhau</a:t>
              </a:r>
              <a:r>
                <a:rPr kumimoji="0" lang="en-US" sz="2400" b="0" i="0" u="none" strike="noStrike" kern="1200" cap="none" spc="0" normalizeH="0" baseline="0" noProof="0" dirty="0">
                  <a:ln>
                    <a:noFill/>
                  </a:ln>
                  <a:solidFill>
                    <a:srgbClr val="000000"/>
                  </a:solidFill>
                  <a:effectLst/>
                  <a:uLnTx/>
                  <a:uFillTx/>
                  <a:latin typeface="Calibri" panose="020F0502020204030204" charset="0"/>
                  <a:cs typeface="Calibri" panose="020F0502020204030204" charset="0"/>
                </a:rPr>
                <a:t>. </a:t>
              </a:r>
              <a:endParaRPr kumimoji="0" lang="vi-VN" sz="2400" b="0" i="0" u="none" strike="noStrike" kern="1200" cap="none" spc="0" normalizeH="0" baseline="0" noProof="0" dirty="0">
                <a:ln>
                  <a:noFill/>
                </a:ln>
                <a:solidFill>
                  <a:srgbClr val="000000"/>
                </a:solidFill>
                <a:effectLst/>
                <a:uLnTx/>
                <a:uFillTx/>
                <a:latin typeface="Calibri" panose="020F0502020204030204" charset="0"/>
                <a:cs typeface="Calibri" panose="020F0502020204030204" charset="0"/>
              </a:endParaRPr>
            </a:p>
          </p:txBody>
        </p:sp>
        <p:sp>
          <p:nvSpPr>
            <p:cNvPr id="30" name="Rectangle: Rounded Corners 29"/>
            <p:cNvSpPr/>
            <p:nvPr/>
          </p:nvSpPr>
          <p:spPr>
            <a:xfrm>
              <a:off x="1665655" y="3169228"/>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3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charset="0"/>
                  <a:cs typeface="Calibri" panose="020F0502020204030204" charset="0"/>
                </a:rPr>
                <a:t>Yêu</a:t>
              </a:r>
              <a:r>
                <a:rPr kumimoji="0" lang="en-US" sz="33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charset="0"/>
                  <a:cs typeface="Calibri" panose="020F0502020204030204" charset="0"/>
                </a:rPr>
                <a:t> </a:t>
              </a:r>
              <a:r>
                <a:rPr kumimoji="0" lang="en-US" sz="33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charset="0"/>
                  <a:cs typeface="Calibri" panose="020F0502020204030204" charset="0"/>
                </a:rPr>
                <a:t>Cầu</a:t>
              </a:r>
              <a:endParaRPr kumimoji="0" lang="en-US" sz="33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charset="0"/>
                <a:cs typeface="Calibri" panose="020F0502020204030204" charset="0"/>
              </a:endParaRPr>
            </a:p>
          </p:txBody>
        </p:sp>
        <p:pic>
          <p:nvPicPr>
            <p:cNvPr id="31" name="Picture 30"/>
            <p:cNvPicPr>
              <a:picLocks noChangeAspect="1"/>
            </p:cNvPicPr>
            <p:nvPr/>
          </p:nvPicPr>
          <p:blipFill>
            <a:blip r:embed="rId5"/>
            <a:stretch>
              <a:fillRect/>
            </a:stretch>
          </p:blipFill>
          <p:spPr>
            <a:xfrm flipH="1">
              <a:off x="324528" y="3950336"/>
              <a:ext cx="609091" cy="609091"/>
            </a:xfrm>
            <a:prstGeom prst="rect">
              <a:avLst/>
            </a:prstGeom>
          </p:spPr>
        </p:pic>
        <p:pic>
          <p:nvPicPr>
            <p:cNvPr id="32" name="Picture 31"/>
            <p:cNvPicPr>
              <a:picLocks noChangeAspect="1"/>
            </p:cNvPicPr>
            <p:nvPr/>
          </p:nvPicPr>
          <p:blipFill>
            <a:blip r:embed="rId5"/>
            <a:stretch>
              <a:fillRect/>
            </a:stretch>
          </p:blipFill>
          <p:spPr>
            <a:xfrm flipH="1">
              <a:off x="324528" y="4544021"/>
              <a:ext cx="609091" cy="609091"/>
            </a:xfrm>
            <a:prstGeom prst="rect">
              <a:avLst/>
            </a:prstGeom>
          </p:spPr>
        </p:pic>
        <p:pic>
          <p:nvPicPr>
            <p:cNvPr id="33" name="Picture 32"/>
            <p:cNvPicPr>
              <a:picLocks noChangeAspect="1"/>
            </p:cNvPicPr>
            <p:nvPr/>
          </p:nvPicPr>
          <p:blipFill>
            <a:blip r:embed="rId5"/>
            <a:stretch>
              <a:fillRect/>
            </a:stretch>
          </p:blipFill>
          <p:spPr>
            <a:xfrm flipH="1">
              <a:off x="324528" y="5242918"/>
              <a:ext cx="609091" cy="609091"/>
            </a:xfrm>
            <a:prstGeom prst="rect">
              <a:avLst/>
            </a:prstGeom>
          </p:spPr>
        </p:pic>
      </p:grpSp>
      <p:sp>
        <p:nvSpPr>
          <p:cNvPr id="35" name="Freeform 15"/>
          <p:cNvSpPr/>
          <p:nvPr/>
        </p:nvSpPr>
        <p:spPr>
          <a:xfrm>
            <a:off x="411101" y="2503642"/>
            <a:ext cx="1317808" cy="1385343"/>
          </a:xfrm>
          <a:custGeom>
            <a:avLst/>
            <a:gdLst/>
            <a:ahLst/>
            <a:cxnLst/>
            <a:rect l="l" t="t" r="r" b="b"/>
            <a:pathLst>
              <a:path w="1757077" h="1847124">
                <a:moveTo>
                  <a:pt x="0" y="0"/>
                </a:moveTo>
                <a:lnTo>
                  <a:pt x="1757077" y="0"/>
                </a:lnTo>
                <a:lnTo>
                  <a:pt x="1757077" y="1847124"/>
                </a:lnTo>
                <a:lnTo>
                  <a:pt x="0" y="184712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1350"/>
          </a:p>
        </p:txBody>
      </p:sp>
      <p:pic>
        <p:nvPicPr>
          <p:cNvPr id="2" name="Picture 1"/>
          <p:cNvPicPr>
            <a:picLocks noChangeAspect="1"/>
          </p:cNvPicPr>
          <p:nvPr/>
        </p:nvPicPr>
        <p:blipFill>
          <a:blip r:embed="rId8"/>
          <a:stretch>
            <a:fillRect/>
          </a:stretch>
        </p:blipFill>
        <p:spPr>
          <a:xfrm>
            <a:off x="-130319" y="1090116"/>
            <a:ext cx="9044200" cy="2409653"/>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9" name="cashreg.wav"/>
                                        </p:tgtEl>
                                      </p:cMediaNode>
                                    </p:audio>
                                  </p:sub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10"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eeform 3"/>
          <p:cNvSpPr/>
          <p:nvPr/>
        </p:nvSpPr>
        <p:spPr>
          <a:xfrm>
            <a:off x="0" y="736979"/>
            <a:ext cx="9144000" cy="5384042"/>
          </a:xfrm>
          <a:custGeom>
            <a:avLst/>
            <a:gdLst/>
            <a:ahLst/>
            <a:cxnLst/>
            <a:rect l="l" t="t" r="r" b="b"/>
            <a:pathLst>
              <a:path w="4164259" h="2982650">
                <a:moveTo>
                  <a:pt x="0" y="0"/>
                </a:moveTo>
                <a:lnTo>
                  <a:pt x="4164259" y="0"/>
                </a:lnTo>
                <a:lnTo>
                  <a:pt x="4164259" y="2982650"/>
                </a:lnTo>
                <a:lnTo>
                  <a:pt x="0" y="2982650"/>
                </a:lnTo>
                <a:lnTo>
                  <a:pt x="0" y="0"/>
                </a:lnTo>
                <a:close/>
              </a:path>
            </a:pathLst>
          </a:custGeom>
          <a:blipFill>
            <a:blip r:embed="rId1"/>
            <a:stretch>
              <a:fillRect/>
            </a:stretch>
          </a:blipFill>
        </p:spPr>
        <p:txBody>
          <a:bodyPr/>
          <a:lstStyle/>
          <a:p>
            <a:endParaRPr lang="en-US" sz="1350">
              <a:latin typeface="Calibri" panose="020F0502020204030204" charset="0"/>
              <a:cs typeface="Calibri" panose="020F0502020204030204" charset="0"/>
            </a:endParaRPr>
          </a:p>
        </p:txBody>
      </p:sp>
      <p:grpSp>
        <p:nvGrpSpPr>
          <p:cNvPr id="9" name="Group 8"/>
          <p:cNvGrpSpPr/>
          <p:nvPr/>
        </p:nvGrpSpPr>
        <p:grpSpPr>
          <a:xfrm>
            <a:off x="462096" y="2844180"/>
            <a:ext cx="5689969" cy="2761985"/>
            <a:chOff x="4841104" y="3804755"/>
            <a:chExt cx="5882697" cy="2855537"/>
          </a:xfrm>
        </p:grpSpPr>
        <p:grpSp>
          <p:nvGrpSpPr>
            <p:cNvPr id="10" name="Group 9"/>
            <p:cNvGrpSpPr/>
            <p:nvPr/>
          </p:nvGrpSpPr>
          <p:grpSpPr>
            <a:xfrm>
              <a:off x="4841104" y="3804755"/>
              <a:ext cx="5882697" cy="2855537"/>
              <a:chOff x="2975204" y="1242806"/>
              <a:chExt cx="5882697" cy="2855537"/>
            </a:xfrm>
          </p:grpSpPr>
          <p:sp>
            <p:nvSpPr>
              <p:cNvPr id="20" name="Rectangle: Rounded Corners 12"/>
              <p:cNvSpPr/>
              <p:nvPr/>
            </p:nvSpPr>
            <p:spPr>
              <a:xfrm>
                <a:off x="2975204" y="1847435"/>
                <a:ext cx="5882697" cy="2250908"/>
              </a:xfrm>
              <a:custGeom>
                <a:avLst/>
                <a:gdLst>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 name="connsiteX0-1" fmla="*/ 0 w 5882697"/>
                  <a:gd name="connsiteY0-2" fmla="*/ 454052 h 2250908"/>
                  <a:gd name="connsiteX1-3" fmla="*/ 398252 w 5882697"/>
                  <a:gd name="connsiteY1-4" fmla="*/ 0 h 2250908"/>
                  <a:gd name="connsiteX2-5" fmla="*/ 1014246 w 5882697"/>
                  <a:gd name="connsiteY2-6" fmla="*/ 0 h 2250908"/>
                  <a:gd name="connsiteX3-7" fmla="*/ 1477655 w 5882697"/>
                  <a:gd name="connsiteY3-8" fmla="*/ 0 h 2250908"/>
                  <a:gd name="connsiteX4-9" fmla="*/ 1941063 w 5882697"/>
                  <a:gd name="connsiteY4-10" fmla="*/ 0 h 2250908"/>
                  <a:gd name="connsiteX5-11" fmla="*/ 2557058 w 5882697"/>
                  <a:gd name="connsiteY5-12" fmla="*/ 0 h 2250908"/>
                  <a:gd name="connsiteX6-13" fmla="*/ 3071329 w 5882697"/>
                  <a:gd name="connsiteY6-14" fmla="*/ 0 h 2250908"/>
                  <a:gd name="connsiteX7-15" fmla="*/ 3738184 w 5882697"/>
                  <a:gd name="connsiteY7-16" fmla="*/ 0 h 2250908"/>
                  <a:gd name="connsiteX8-17" fmla="*/ 4405040 w 5882697"/>
                  <a:gd name="connsiteY8-18" fmla="*/ 0 h 2250908"/>
                  <a:gd name="connsiteX9-19" fmla="*/ 5484443 w 5882697"/>
                  <a:gd name="connsiteY9-20" fmla="*/ 0 h 2250908"/>
                  <a:gd name="connsiteX10-21" fmla="*/ 5882697 w 5882697"/>
                  <a:gd name="connsiteY10-22" fmla="*/ 454052 h 2250908"/>
                  <a:gd name="connsiteX11-23" fmla="*/ 5882697 w 5882697"/>
                  <a:gd name="connsiteY11-24" fmla="*/ 901653 h 2250908"/>
                  <a:gd name="connsiteX12-25" fmla="*/ 5882697 w 5882697"/>
                  <a:gd name="connsiteY12-26" fmla="*/ 1349254 h 2250908"/>
                  <a:gd name="connsiteX13-27" fmla="*/ 5882697 w 5882697"/>
                  <a:gd name="connsiteY13-28" fmla="*/ 1796854 h 2250908"/>
                  <a:gd name="connsiteX14-29" fmla="*/ 5484443 w 5882697"/>
                  <a:gd name="connsiteY14-30" fmla="*/ 2250908 h 2250908"/>
                  <a:gd name="connsiteX15-31" fmla="*/ 4868449 w 5882697"/>
                  <a:gd name="connsiteY15-32" fmla="*/ 2250908 h 2250908"/>
                  <a:gd name="connsiteX16-33" fmla="*/ 4354179 w 5882697"/>
                  <a:gd name="connsiteY16-34" fmla="*/ 2250908 h 2250908"/>
                  <a:gd name="connsiteX17-35" fmla="*/ 3839909 w 5882697"/>
                  <a:gd name="connsiteY17-36" fmla="*/ 2250908 h 2250908"/>
                  <a:gd name="connsiteX18-37" fmla="*/ 3173052 w 5882697"/>
                  <a:gd name="connsiteY18-38" fmla="*/ 2250908 h 2250908"/>
                  <a:gd name="connsiteX19-39" fmla="*/ 2557058 w 5882697"/>
                  <a:gd name="connsiteY19-40" fmla="*/ 2250908 h 2250908"/>
                  <a:gd name="connsiteX20-41" fmla="*/ 2042787 w 5882697"/>
                  <a:gd name="connsiteY20-42" fmla="*/ 2250908 h 2250908"/>
                  <a:gd name="connsiteX21-43" fmla="*/ 1579379 w 5882697"/>
                  <a:gd name="connsiteY21-44" fmla="*/ 2250908 h 2250908"/>
                  <a:gd name="connsiteX22-45" fmla="*/ 1115970 w 5882697"/>
                  <a:gd name="connsiteY22-46" fmla="*/ 2250908 h 2250908"/>
                  <a:gd name="connsiteX23-47" fmla="*/ 398252 w 5882697"/>
                  <a:gd name="connsiteY23-48" fmla="*/ 2250908 h 2250908"/>
                  <a:gd name="connsiteX24-49" fmla="*/ 0 w 5882697"/>
                  <a:gd name="connsiteY24-50" fmla="*/ 1796854 h 2250908"/>
                  <a:gd name="connsiteX25-51" fmla="*/ 0 w 5882697"/>
                  <a:gd name="connsiteY25-52" fmla="*/ 1362682 h 2250908"/>
                  <a:gd name="connsiteX26-53" fmla="*/ 0 w 5882697"/>
                  <a:gd name="connsiteY26-54" fmla="*/ 928509 h 2250908"/>
                  <a:gd name="connsiteX27-55" fmla="*/ 0 w 5882697"/>
                  <a:gd name="connsiteY27-56" fmla="*/ 454052 h 2250908"/>
                  <a:gd name="connsiteX0-57" fmla="*/ 0 w 5882697"/>
                  <a:gd name="connsiteY0-58" fmla="*/ 454052 h 2250908"/>
                  <a:gd name="connsiteX1-59" fmla="*/ 398252 w 5882697"/>
                  <a:gd name="connsiteY1-60" fmla="*/ 0 h 2250908"/>
                  <a:gd name="connsiteX2-61" fmla="*/ 912522 w 5882697"/>
                  <a:gd name="connsiteY2-62" fmla="*/ 0 h 2250908"/>
                  <a:gd name="connsiteX3-63" fmla="*/ 1325069 w 5882697"/>
                  <a:gd name="connsiteY3-64" fmla="*/ 0 h 2250908"/>
                  <a:gd name="connsiteX4-65" fmla="*/ 1788478 w 5882697"/>
                  <a:gd name="connsiteY4-66" fmla="*/ 0 h 2250908"/>
                  <a:gd name="connsiteX5-67" fmla="*/ 2455333 w 5882697"/>
                  <a:gd name="connsiteY5-68" fmla="*/ 0 h 2250908"/>
                  <a:gd name="connsiteX6-69" fmla="*/ 2867880 w 5882697"/>
                  <a:gd name="connsiteY6-70" fmla="*/ 0 h 2250908"/>
                  <a:gd name="connsiteX7-71" fmla="*/ 3280428 w 5882697"/>
                  <a:gd name="connsiteY7-72" fmla="*/ 0 h 2250908"/>
                  <a:gd name="connsiteX8-73" fmla="*/ 3692974 w 5882697"/>
                  <a:gd name="connsiteY8-74" fmla="*/ 0 h 2250908"/>
                  <a:gd name="connsiteX9-75" fmla="*/ 4258106 w 5882697"/>
                  <a:gd name="connsiteY9-76" fmla="*/ 0 h 2250908"/>
                  <a:gd name="connsiteX10-77" fmla="*/ 4823238 w 5882697"/>
                  <a:gd name="connsiteY10-78" fmla="*/ 0 h 2250908"/>
                  <a:gd name="connsiteX11-79" fmla="*/ 5484443 w 5882697"/>
                  <a:gd name="connsiteY11-80" fmla="*/ 0 h 2250908"/>
                  <a:gd name="connsiteX12-81" fmla="*/ 5882697 w 5882697"/>
                  <a:gd name="connsiteY12-82" fmla="*/ 454052 h 2250908"/>
                  <a:gd name="connsiteX13-83" fmla="*/ 5882697 w 5882697"/>
                  <a:gd name="connsiteY13-84" fmla="*/ 874797 h 2250908"/>
                  <a:gd name="connsiteX14-85" fmla="*/ 5882697 w 5882697"/>
                  <a:gd name="connsiteY14-86" fmla="*/ 1335825 h 2250908"/>
                  <a:gd name="connsiteX15-87" fmla="*/ 5882697 w 5882697"/>
                  <a:gd name="connsiteY15-88" fmla="*/ 1796854 h 2250908"/>
                  <a:gd name="connsiteX16-89" fmla="*/ 5484443 w 5882697"/>
                  <a:gd name="connsiteY16-90" fmla="*/ 2250908 h 2250908"/>
                  <a:gd name="connsiteX17-91" fmla="*/ 4868449 w 5882697"/>
                  <a:gd name="connsiteY17-92" fmla="*/ 2250908 h 2250908"/>
                  <a:gd name="connsiteX18-93" fmla="*/ 4354179 w 5882697"/>
                  <a:gd name="connsiteY18-94" fmla="*/ 2250908 h 2250908"/>
                  <a:gd name="connsiteX19-95" fmla="*/ 3890770 w 5882697"/>
                  <a:gd name="connsiteY19-96" fmla="*/ 2250908 h 2250908"/>
                  <a:gd name="connsiteX20-97" fmla="*/ 3478223 w 5882697"/>
                  <a:gd name="connsiteY20-98" fmla="*/ 2250908 h 2250908"/>
                  <a:gd name="connsiteX21-99" fmla="*/ 2811367 w 5882697"/>
                  <a:gd name="connsiteY21-100" fmla="*/ 2250908 h 2250908"/>
                  <a:gd name="connsiteX22-101" fmla="*/ 2246235 w 5882697"/>
                  <a:gd name="connsiteY22-102" fmla="*/ 2250908 h 2250908"/>
                  <a:gd name="connsiteX23-103" fmla="*/ 1731964 w 5882697"/>
                  <a:gd name="connsiteY23-104" fmla="*/ 2250908 h 2250908"/>
                  <a:gd name="connsiteX24-105" fmla="*/ 1115970 w 5882697"/>
                  <a:gd name="connsiteY24-106" fmla="*/ 2250908 h 2250908"/>
                  <a:gd name="connsiteX25-107" fmla="*/ 398252 w 5882697"/>
                  <a:gd name="connsiteY25-108" fmla="*/ 2250908 h 2250908"/>
                  <a:gd name="connsiteX26-109" fmla="*/ 0 w 5882697"/>
                  <a:gd name="connsiteY26-110" fmla="*/ 1796854 h 2250908"/>
                  <a:gd name="connsiteX27-111" fmla="*/ 0 w 5882697"/>
                  <a:gd name="connsiteY27-112" fmla="*/ 1376110 h 2250908"/>
                  <a:gd name="connsiteX28-113" fmla="*/ 0 w 5882697"/>
                  <a:gd name="connsiteY28-114" fmla="*/ 941937 h 2250908"/>
                  <a:gd name="connsiteX29-115" fmla="*/ 0 w 5882697"/>
                  <a:gd name="connsiteY29-116" fmla="*/ 454052 h 22509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113" y="connsiteY28-114"/>
                  </a:cxn>
                  <a:cxn ang="0">
                    <a:pos x="connsiteX29-115" y="connsiteY29-116"/>
                  </a:cxn>
                </a:cxnLst>
                <a:rect l="l" t="t" r="r" b="b"/>
                <a:pathLst>
                  <a:path w="5882697" h="2250908" fill="none" extrusionOk="0">
                    <a:moveTo>
                      <a:pt x="0" y="454052"/>
                    </a:moveTo>
                    <a:cubicBezTo>
                      <a:pt x="69545" y="253397"/>
                      <a:pt x="169478" y="22756"/>
                      <a:pt x="398252" y="0"/>
                    </a:cubicBezTo>
                    <a:cubicBezTo>
                      <a:pt x="591608" y="34221"/>
                      <a:pt x="783438" y="-17405"/>
                      <a:pt x="912522" y="0"/>
                    </a:cubicBezTo>
                    <a:cubicBezTo>
                      <a:pt x="1013719" y="-37133"/>
                      <a:pt x="1150091" y="-6674"/>
                      <a:pt x="1325069" y="0"/>
                    </a:cubicBezTo>
                    <a:cubicBezTo>
                      <a:pt x="1521656" y="-4371"/>
                      <a:pt x="1580319" y="1420"/>
                      <a:pt x="1788478" y="0"/>
                    </a:cubicBezTo>
                    <a:cubicBezTo>
                      <a:pt x="2047079" y="72538"/>
                      <a:pt x="2205679" y="41151"/>
                      <a:pt x="2455333" y="0"/>
                    </a:cubicBezTo>
                    <a:cubicBezTo>
                      <a:pt x="2636700" y="-33765"/>
                      <a:pt x="2750746" y="-16659"/>
                      <a:pt x="2867880" y="0"/>
                    </a:cubicBezTo>
                    <a:cubicBezTo>
                      <a:pt x="2927712" y="16205"/>
                      <a:pt x="3128652" y="-36189"/>
                      <a:pt x="3280428" y="0"/>
                    </a:cubicBezTo>
                    <a:cubicBezTo>
                      <a:pt x="3449206" y="22206"/>
                      <a:pt x="3636390" y="-20297"/>
                      <a:pt x="3692974" y="0"/>
                    </a:cubicBezTo>
                    <a:cubicBezTo>
                      <a:pt x="3755129" y="81065"/>
                      <a:pt x="4055358" y="11645"/>
                      <a:pt x="4258106" y="0"/>
                    </a:cubicBezTo>
                    <a:cubicBezTo>
                      <a:pt x="4466129" y="-54371"/>
                      <a:pt x="4613632" y="5169"/>
                      <a:pt x="4823238" y="0"/>
                    </a:cubicBezTo>
                    <a:cubicBezTo>
                      <a:pt x="4968050" y="2778"/>
                      <a:pt x="5369177" y="-46258"/>
                      <a:pt x="5484443" y="0"/>
                    </a:cubicBezTo>
                    <a:cubicBezTo>
                      <a:pt x="5684506" y="34366"/>
                      <a:pt x="5875460" y="187693"/>
                      <a:pt x="5882697" y="454052"/>
                    </a:cubicBezTo>
                    <a:cubicBezTo>
                      <a:pt x="5890858" y="623996"/>
                      <a:pt x="5886982" y="682568"/>
                      <a:pt x="5882697" y="874797"/>
                    </a:cubicBezTo>
                    <a:cubicBezTo>
                      <a:pt x="5862912" y="1019187"/>
                      <a:pt x="5890033" y="1233261"/>
                      <a:pt x="5882697" y="1335825"/>
                    </a:cubicBezTo>
                    <a:cubicBezTo>
                      <a:pt x="5842913" y="1433552"/>
                      <a:pt x="5897558" y="1682099"/>
                      <a:pt x="5882697" y="1796854"/>
                    </a:cubicBezTo>
                    <a:cubicBezTo>
                      <a:pt x="5863744" y="2018618"/>
                      <a:pt x="5747842" y="2240731"/>
                      <a:pt x="5484443" y="2250908"/>
                    </a:cubicBezTo>
                    <a:cubicBezTo>
                      <a:pt x="5377214" y="2302542"/>
                      <a:pt x="5105777" y="2309107"/>
                      <a:pt x="4868449" y="2250908"/>
                    </a:cubicBezTo>
                    <a:cubicBezTo>
                      <a:pt x="4584614" y="2228656"/>
                      <a:pt x="4531034" y="2239517"/>
                      <a:pt x="4354179" y="2250908"/>
                    </a:cubicBezTo>
                    <a:cubicBezTo>
                      <a:pt x="4195147" y="2276972"/>
                      <a:pt x="3984292" y="2279895"/>
                      <a:pt x="3890770" y="2250908"/>
                    </a:cubicBezTo>
                    <a:cubicBezTo>
                      <a:pt x="3799246" y="2254405"/>
                      <a:pt x="3557337" y="2204754"/>
                      <a:pt x="3478223" y="2250908"/>
                    </a:cubicBezTo>
                    <a:cubicBezTo>
                      <a:pt x="3425899" y="2221571"/>
                      <a:pt x="2987316" y="2215452"/>
                      <a:pt x="2811367" y="2250908"/>
                    </a:cubicBezTo>
                    <a:cubicBezTo>
                      <a:pt x="2552230" y="2220253"/>
                      <a:pt x="2437215" y="2248214"/>
                      <a:pt x="2246235" y="2250908"/>
                    </a:cubicBezTo>
                    <a:cubicBezTo>
                      <a:pt x="2062149" y="2285800"/>
                      <a:pt x="1955702" y="2268916"/>
                      <a:pt x="1731964" y="2250908"/>
                    </a:cubicBezTo>
                    <a:cubicBezTo>
                      <a:pt x="1474094" y="2229346"/>
                      <a:pt x="1265383" y="2279804"/>
                      <a:pt x="1115970" y="2250908"/>
                    </a:cubicBezTo>
                    <a:cubicBezTo>
                      <a:pt x="861512" y="2265941"/>
                      <a:pt x="562335" y="2208033"/>
                      <a:pt x="398252" y="2250908"/>
                    </a:cubicBezTo>
                    <a:cubicBezTo>
                      <a:pt x="217201" y="2332719"/>
                      <a:pt x="65571" y="2134756"/>
                      <a:pt x="0" y="1796854"/>
                    </a:cubicBezTo>
                    <a:cubicBezTo>
                      <a:pt x="1580" y="1612352"/>
                      <a:pt x="15566" y="1551968"/>
                      <a:pt x="0" y="1376110"/>
                    </a:cubicBezTo>
                    <a:cubicBezTo>
                      <a:pt x="-30401" y="1214037"/>
                      <a:pt x="691" y="1138625"/>
                      <a:pt x="0" y="941937"/>
                    </a:cubicBezTo>
                    <a:cubicBezTo>
                      <a:pt x="-24546" y="734837"/>
                      <a:pt x="9333" y="651049"/>
                      <a:pt x="0" y="454052"/>
                    </a:cubicBezTo>
                    <a:close/>
                  </a:path>
                  <a:path w="5882697" h="2250908" stroke="0" extrusionOk="0">
                    <a:moveTo>
                      <a:pt x="0" y="454052"/>
                    </a:moveTo>
                    <a:cubicBezTo>
                      <a:pt x="16897" y="186252"/>
                      <a:pt x="204280" y="133591"/>
                      <a:pt x="398252" y="0"/>
                    </a:cubicBezTo>
                    <a:cubicBezTo>
                      <a:pt x="708736" y="-12425"/>
                      <a:pt x="743959" y="16211"/>
                      <a:pt x="1014246" y="0"/>
                    </a:cubicBezTo>
                    <a:cubicBezTo>
                      <a:pt x="1282884" y="-26749"/>
                      <a:pt x="1292035" y="-25859"/>
                      <a:pt x="1477655" y="0"/>
                    </a:cubicBezTo>
                    <a:cubicBezTo>
                      <a:pt x="1691777" y="22986"/>
                      <a:pt x="1773446" y="16325"/>
                      <a:pt x="1941063" y="0"/>
                    </a:cubicBezTo>
                    <a:cubicBezTo>
                      <a:pt x="2014501" y="12481"/>
                      <a:pt x="2343399" y="87372"/>
                      <a:pt x="2557058" y="0"/>
                    </a:cubicBezTo>
                    <a:cubicBezTo>
                      <a:pt x="2755980" y="-51577"/>
                      <a:pt x="2940101" y="-37231"/>
                      <a:pt x="3071329" y="0"/>
                    </a:cubicBezTo>
                    <a:cubicBezTo>
                      <a:pt x="3201844" y="-6934"/>
                      <a:pt x="3632097" y="61682"/>
                      <a:pt x="3738184" y="0"/>
                    </a:cubicBezTo>
                    <a:cubicBezTo>
                      <a:pt x="3902717" y="-99941"/>
                      <a:pt x="4145595" y="-49525"/>
                      <a:pt x="4405040" y="0"/>
                    </a:cubicBezTo>
                    <a:cubicBezTo>
                      <a:pt x="4717600" y="34405"/>
                      <a:pt x="5149737" y="37985"/>
                      <a:pt x="5484443" y="0"/>
                    </a:cubicBezTo>
                    <a:cubicBezTo>
                      <a:pt x="5741128" y="36013"/>
                      <a:pt x="5867124" y="256660"/>
                      <a:pt x="5882697" y="454052"/>
                    </a:cubicBezTo>
                    <a:cubicBezTo>
                      <a:pt x="5881062" y="643816"/>
                      <a:pt x="5858039" y="741135"/>
                      <a:pt x="5882697" y="901653"/>
                    </a:cubicBezTo>
                    <a:cubicBezTo>
                      <a:pt x="5879427" y="1055002"/>
                      <a:pt x="5865232" y="1247068"/>
                      <a:pt x="5882697" y="1349254"/>
                    </a:cubicBezTo>
                    <a:cubicBezTo>
                      <a:pt x="5871386" y="1494212"/>
                      <a:pt x="5907032" y="1594375"/>
                      <a:pt x="5882697" y="1796854"/>
                    </a:cubicBezTo>
                    <a:cubicBezTo>
                      <a:pt x="5957587" y="2042714"/>
                      <a:pt x="5716545" y="2314627"/>
                      <a:pt x="5484443" y="2250908"/>
                    </a:cubicBezTo>
                    <a:cubicBezTo>
                      <a:pt x="5334221" y="2183482"/>
                      <a:pt x="5071512" y="2223616"/>
                      <a:pt x="4868449" y="2250908"/>
                    </a:cubicBezTo>
                    <a:cubicBezTo>
                      <a:pt x="4737178" y="2277019"/>
                      <a:pt x="4506972" y="2201888"/>
                      <a:pt x="4354179" y="2250908"/>
                    </a:cubicBezTo>
                    <a:cubicBezTo>
                      <a:pt x="4153062" y="2232022"/>
                      <a:pt x="4069668" y="2234723"/>
                      <a:pt x="3839909" y="2250908"/>
                    </a:cubicBezTo>
                    <a:cubicBezTo>
                      <a:pt x="3613993" y="2320858"/>
                      <a:pt x="3355019" y="2282837"/>
                      <a:pt x="3173052" y="2250908"/>
                    </a:cubicBezTo>
                    <a:cubicBezTo>
                      <a:pt x="3024818" y="2251419"/>
                      <a:pt x="2766732" y="2141301"/>
                      <a:pt x="2557058" y="2250908"/>
                    </a:cubicBezTo>
                    <a:cubicBezTo>
                      <a:pt x="2391464" y="2232180"/>
                      <a:pt x="2276708" y="2214591"/>
                      <a:pt x="2042787" y="2250908"/>
                    </a:cubicBezTo>
                    <a:cubicBezTo>
                      <a:pt x="1811602" y="2224018"/>
                      <a:pt x="1644731" y="2238362"/>
                      <a:pt x="1579379" y="2250908"/>
                    </a:cubicBezTo>
                    <a:cubicBezTo>
                      <a:pt x="1485684" y="2285860"/>
                      <a:pt x="1201320" y="2209214"/>
                      <a:pt x="1115970" y="2250908"/>
                    </a:cubicBezTo>
                    <a:cubicBezTo>
                      <a:pt x="942493" y="2281151"/>
                      <a:pt x="695368" y="2208318"/>
                      <a:pt x="398252" y="2250908"/>
                    </a:cubicBezTo>
                    <a:cubicBezTo>
                      <a:pt x="254966" y="2292626"/>
                      <a:pt x="54884" y="2111587"/>
                      <a:pt x="0" y="1796854"/>
                    </a:cubicBezTo>
                    <a:cubicBezTo>
                      <a:pt x="-32245" y="1602478"/>
                      <a:pt x="27035" y="1446554"/>
                      <a:pt x="0" y="1362682"/>
                    </a:cubicBezTo>
                    <a:cubicBezTo>
                      <a:pt x="32582" y="1228202"/>
                      <a:pt x="5394" y="1118704"/>
                      <a:pt x="0" y="928509"/>
                    </a:cubicBezTo>
                    <a:cubicBezTo>
                      <a:pt x="-5108" y="802948"/>
                      <a:pt x="-13555" y="557311"/>
                      <a:pt x="0" y="454052"/>
                    </a:cubicBezTo>
                    <a:close/>
                  </a:path>
                  <a:path w="5882697" h="2250908" fill="none" stroke="0" extrusionOk="0">
                    <a:moveTo>
                      <a:pt x="0" y="454052"/>
                    </a:moveTo>
                    <a:cubicBezTo>
                      <a:pt x="200" y="236041"/>
                      <a:pt x="178264" y="30742"/>
                      <a:pt x="398252" y="0"/>
                    </a:cubicBezTo>
                    <a:cubicBezTo>
                      <a:pt x="582810" y="34905"/>
                      <a:pt x="769857" y="12295"/>
                      <a:pt x="912522" y="0"/>
                    </a:cubicBezTo>
                    <a:cubicBezTo>
                      <a:pt x="1056242" y="-26148"/>
                      <a:pt x="1121769" y="8294"/>
                      <a:pt x="1325069" y="0"/>
                    </a:cubicBezTo>
                    <a:cubicBezTo>
                      <a:pt x="1530495" y="-2388"/>
                      <a:pt x="1593677" y="-18292"/>
                      <a:pt x="1788478" y="0"/>
                    </a:cubicBezTo>
                    <a:cubicBezTo>
                      <a:pt x="2022579" y="-14764"/>
                      <a:pt x="2267409" y="-11469"/>
                      <a:pt x="2455333" y="0"/>
                    </a:cubicBezTo>
                    <a:cubicBezTo>
                      <a:pt x="2652545" y="-21266"/>
                      <a:pt x="2765099" y="12870"/>
                      <a:pt x="2867880" y="0"/>
                    </a:cubicBezTo>
                    <a:cubicBezTo>
                      <a:pt x="2966712" y="-9837"/>
                      <a:pt x="3103997" y="-20094"/>
                      <a:pt x="3280428" y="0"/>
                    </a:cubicBezTo>
                    <a:cubicBezTo>
                      <a:pt x="3456134" y="17586"/>
                      <a:pt x="3600536" y="-31680"/>
                      <a:pt x="3692974" y="0"/>
                    </a:cubicBezTo>
                    <a:cubicBezTo>
                      <a:pt x="3720241" y="-24597"/>
                      <a:pt x="4018436" y="-199"/>
                      <a:pt x="4258106" y="0"/>
                    </a:cubicBezTo>
                    <a:cubicBezTo>
                      <a:pt x="4497706" y="-99223"/>
                      <a:pt x="4669161" y="39741"/>
                      <a:pt x="4823238" y="0"/>
                    </a:cubicBezTo>
                    <a:cubicBezTo>
                      <a:pt x="4994352" y="6680"/>
                      <a:pt x="5366982" y="-52322"/>
                      <a:pt x="5484443" y="0"/>
                    </a:cubicBezTo>
                    <a:cubicBezTo>
                      <a:pt x="5741162" y="-74649"/>
                      <a:pt x="5912915" y="152186"/>
                      <a:pt x="5882697" y="454052"/>
                    </a:cubicBezTo>
                    <a:cubicBezTo>
                      <a:pt x="5880363" y="591818"/>
                      <a:pt x="5884933" y="713160"/>
                      <a:pt x="5882697" y="874797"/>
                    </a:cubicBezTo>
                    <a:cubicBezTo>
                      <a:pt x="5849174" y="1064205"/>
                      <a:pt x="5885219" y="1216596"/>
                      <a:pt x="5882697" y="1335825"/>
                    </a:cubicBezTo>
                    <a:cubicBezTo>
                      <a:pt x="5904524" y="1434448"/>
                      <a:pt x="5905166" y="1627712"/>
                      <a:pt x="5882697" y="1796854"/>
                    </a:cubicBezTo>
                    <a:cubicBezTo>
                      <a:pt x="5781951" y="2094460"/>
                      <a:pt x="5710499" y="2212470"/>
                      <a:pt x="5484443" y="2250908"/>
                    </a:cubicBezTo>
                    <a:cubicBezTo>
                      <a:pt x="5346688" y="2295929"/>
                      <a:pt x="5152159" y="2273468"/>
                      <a:pt x="4868449" y="2250908"/>
                    </a:cubicBezTo>
                    <a:cubicBezTo>
                      <a:pt x="4595021" y="2248831"/>
                      <a:pt x="4528831" y="2235725"/>
                      <a:pt x="4354179" y="2250908"/>
                    </a:cubicBezTo>
                    <a:cubicBezTo>
                      <a:pt x="4174661" y="2310673"/>
                      <a:pt x="4008249" y="2231408"/>
                      <a:pt x="3890770" y="2250908"/>
                    </a:cubicBezTo>
                    <a:cubicBezTo>
                      <a:pt x="3772601" y="2253159"/>
                      <a:pt x="3578728" y="2245248"/>
                      <a:pt x="3478223" y="2250908"/>
                    </a:cubicBezTo>
                    <a:cubicBezTo>
                      <a:pt x="3379454" y="2322906"/>
                      <a:pt x="3125877" y="2231083"/>
                      <a:pt x="2811367" y="2250908"/>
                    </a:cubicBezTo>
                    <a:cubicBezTo>
                      <a:pt x="2549148" y="2248969"/>
                      <a:pt x="2456396" y="2297795"/>
                      <a:pt x="2246235" y="2250908"/>
                    </a:cubicBezTo>
                    <a:cubicBezTo>
                      <a:pt x="2069108" y="2238023"/>
                      <a:pt x="1857126" y="2234808"/>
                      <a:pt x="1731964" y="2250908"/>
                    </a:cubicBezTo>
                    <a:cubicBezTo>
                      <a:pt x="1549967" y="2252556"/>
                      <a:pt x="1353508" y="2319977"/>
                      <a:pt x="1115970" y="2250908"/>
                    </a:cubicBezTo>
                    <a:cubicBezTo>
                      <a:pt x="839604" y="2271556"/>
                      <a:pt x="597470" y="2224557"/>
                      <a:pt x="398252" y="2250908"/>
                    </a:cubicBezTo>
                    <a:cubicBezTo>
                      <a:pt x="248574" y="2298877"/>
                      <a:pt x="59683" y="2061454"/>
                      <a:pt x="0" y="1796854"/>
                    </a:cubicBezTo>
                    <a:cubicBezTo>
                      <a:pt x="3252" y="1592842"/>
                      <a:pt x="26051" y="1536245"/>
                      <a:pt x="0" y="1376110"/>
                    </a:cubicBezTo>
                    <a:cubicBezTo>
                      <a:pt x="-17189" y="1200861"/>
                      <a:pt x="-3344" y="1169060"/>
                      <a:pt x="0" y="941937"/>
                    </a:cubicBezTo>
                    <a:cubicBezTo>
                      <a:pt x="15402" y="721430"/>
                      <a:pt x="-8073" y="665692"/>
                      <a:pt x="0" y="454052"/>
                    </a:cubicBezTo>
                    <a:close/>
                  </a:path>
                  <a:path w="5882697" h="2250908" fill="none" stroke="0" extrusionOk="0">
                    <a:moveTo>
                      <a:pt x="0" y="454052"/>
                    </a:moveTo>
                    <a:cubicBezTo>
                      <a:pt x="21784" y="272770"/>
                      <a:pt x="176346" y="60112"/>
                      <a:pt x="398252" y="0"/>
                    </a:cubicBezTo>
                    <a:cubicBezTo>
                      <a:pt x="587554" y="25860"/>
                      <a:pt x="778788" y="-7207"/>
                      <a:pt x="912522" y="0"/>
                    </a:cubicBezTo>
                    <a:cubicBezTo>
                      <a:pt x="1057715" y="-40167"/>
                      <a:pt x="1118473" y="3901"/>
                      <a:pt x="1325069" y="0"/>
                    </a:cubicBezTo>
                    <a:cubicBezTo>
                      <a:pt x="1517469" y="-2518"/>
                      <a:pt x="1586524" y="-4989"/>
                      <a:pt x="1788478" y="0"/>
                    </a:cubicBezTo>
                    <a:cubicBezTo>
                      <a:pt x="2045967" y="38743"/>
                      <a:pt x="2222263" y="30276"/>
                      <a:pt x="2455333" y="0"/>
                    </a:cubicBezTo>
                    <a:cubicBezTo>
                      <a:pt x="2643935" y="-29422"/>
                      <a:pt x="2743595" y="7745"/>
                      <a:pt x="2867880" y="0"/>
                    </a:cubicBezTo>
                    <a:cubicBezTo>
                      <a:pt x="2964677" y="-35010"/>
                      <a:pt x="3133269" y="-5904"/>
                      <a:pt x="3280428" y="0"/>
                    </a:cubicBezTo>
                    <a:cubicBezTo>
                      <a:pt x="3438285" y="21615"/>
                      <a:pt x="3617215" y="-22586"/>
                      <a:pt x="3692974" y="0"/>
                    </a:cubicBezTo>
                    <a:cubicBezTo>
                      <a:pt x="3742479" y="54394"/>
                      <a:pt x="4048796" y="16997"/>
                      <a:pt x="4258106" y="0"/>
                    </a:cubicBezTo>
                    <a:cubicBezTo>
                      <a:pt x="4469873" y="-57760"/>
                      <a:pt x="4633548" y="9368"/>
                      <a:pt x="4823238" y="0"/>
                    </a:cubicBezTo>
                    <a:cubicBezTo>
                      <a:pt x="4963101" y="3941"/>
                      <a:pt x="5362324" y="-41771"/>
                      <a:pt x="5484443" y="0"/>
                    </a:cubicBezTo>
                    <a:cubicBezTo>
                      <a:pt x="5684596" y="8001"/>
                      <a:pt x="5872492" y="211492"/>
                      <a:pt x="5882697" y="454052"/>
                    </a:cubicBezTo>
                    <a:cubicBezTo>
                      <a:pt x="5902658" y="610011"/>
                      <a:pt x="5889016" y="705365"/>
                      <a:pt x="5882697" y="874797"/>
                    </a:cubicBezTo>
                    <a:cubicBezTo>
                      <a:pt x="5854612" y="1046900"/>
                      <a:pt x="5890580" y="1217373"/>
                      <a:pt x="5882697" y="1335825"/>
                    </a:cubicBezTo>
                    <a:cubicBezTo>
                      <a:pt x="5877330" y="1456644"/>
                      <a:pt x="5881767" y="1648974"/>
                      <a:pt x="5882697" y="1796854"/>
                    </a:cubicBezTo>
                    <a:cubicBezTo>
                      <a:pt x="5827257" y="2059696"/>
                      <a:pt x="5742173" y="2213854"/>
                      <a:pt x="5484443" y="2250908"/>
                    </a:cubicBezTo>
                    <a:cubicBezTo>
                      <a:pt x="5332520" y="2306645"/>
                      <a:pt x="5145765" y="2288479"/>
                      <a:pt x="4868449" y="2250908"/>
                    </a:cubicBezTo>
                    <a:cubicBezTo>
                      <a:pt x="4593915" y="2241132"/>
                      <a:pt x="4537160" y="2234979"/>
                      <a:pt x="4354179" y="2250908"/>
                    </a:cubicBezTo>
                    <a:cubicBezTo>
                      <a:pt x="4193919" y="2287061"/>
                      <a:pt x="3970019" y="2253160"/>
                      <a:pt x="3890770" y="2250908"/>
                    </a:cubicBezTo>
                    <a:cubicBezTo>
                      <a:pt x="3784558" y="2277694"/>
                      <a:pt x="3574020" y="2233906"/>
                      <a:pt x="3478223" y="2250908"/>
                    </a:cubicBezTo>
                    <a:cubicBezTo>
                      <a:pt x="3368829" y="2287878"/>
                      <a:pt x="3066792" y="2197509"/>
                      <a:pt x="2811367" y="2250908"/>
                    </a:cubicBezTo>
                    <a:cubicBezTo>
                      <a:pt x="2545861" y="2219064"/>
                      <a:pt x="2443069" y="2264953"/>
                      <a:pt x="2246235" y="2250908"/>
                    </a:cubicBezTo>
                    <a:cubicBezTo>
                      <a:pt x="2052399" y="2279678"/>
                      <a:pt x="1918341" y="2257809"/>
                      <a:pt x="1731964" y="2250908"/>
                    </a:cubicBezTo>
                    <a:cubicBezTo>
                      <a:pt x="1522628" y="2261337"/>
                      <a:pt x="1304160" y="2287072"/>
                      <a:pt x="1115970" y="2250908"/>
                    </a:cubicBezTo>
                    <a:cubicBezTo>
                      <a:pt x="870851" y="2256666"/>
                      <a:pt x="574452" y="2205540"/>
                      <a:pt x="398252" y="2250908"/>
                    </a:cubicBezTo>
                    <a:cubicBezTo>
                      <a:pt x="218147" y="2322247"/>
                      <a:pt x="65917" y="2124279"/>
                      <a:pt x="0" y="1796854"/>
                    </a:cubicBezTo>
                    <a:cubicBezTo>
                      <a:pt x="-4046" y="1597667"/>
                      <a:pt x="20414" y="1547451"/>
                      <a:pt x="0" y="1376110"/>
                    </a:cubicBezTo>
                    <a:cubicBezTo>
                      <a:pt x="-35194" y="1208198"/>
                      <a:pt x="2233" y="1162473"/>
                      <a:pt x="0" y="941937"/>
                    </a:cubicBezTo>
                    <a:cubicBezTo>
                      <a:pt x="203" y="724211"/>
                      <a:pt x="-3834" y="665502"/>
                      <a:pt x="0" y="454052"/>
                    </a:cubicBezTo>
                    <a:close/>
                  </a:path>
                </a:pathLst>
              </a:custGeom>
              <a:solidFill>
                <a:schemeClr val="bg1">
                  <a:alpha val="85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defRPr/>
                </a:pPr>
                <a:r>
                  <a:rPr kumimoji="0" lang="en-US" sz="3300" b="0" i="0" u="none" strike="noStrike" kern="1200" cap="none" spc="0" normalizeH="0" baseline="0" noProof="0">
                    <a:ln>
                      <a:noFill/>
                    </a:ln>
                    <a:solidFill>
                      <a:srgbClr val="000000"/>
                    </a:solidFill>
                    <a:effectLst/>
                    <a:uLnTx/>
                    <a:uFillTx/>
                    <a:latin typeface="Calibri" panose="020F0502020204030204" charset="0"/>
                    <a:cs typeface="Calibri" panose="020F0502020204030204" charset="0"/>
                  </a:rPr>
                  <a:t>   1</a:t>
                </a:r>
                <a:r>
                  <a:rPr kumimoji="0" lang="en-US" sz="3300" b="0" i="0" u="none" strike="noStrike" kern="1200" cap="none" spc="0" normalizeH="0" baseline="0" noProof="0" dirty="0">
                    <a:ln>
                      <a:noFill/>
                    </a:ln>
                    <a:solidFill>
                      <a:srgbClr val="000000"/>
                    </a:solidFill>
                    <a:effectLst/>
                    <a:uLnTx/>
                    <a:uFillTx/>
                    <a:latin typeface="Calibri" panose="020F0502020204030204" charset="0"/>
                    <a:cs typeface="Calibri" panose="020F0502020204030204" charset="0"/>
                  </a:rPr>
                  <a:t>. </a:t>
                </a:r>
                <a:r>
                  <a:rPr kumimoji="0" lang="en-US" sz="3300" b="0" i="0" u="none" strike="noStrike" kern="1200" cap="none" spc="0" normalizeH="0" baseline="0" noProof="0" dirty="0" err="1">
                    <a:ln>
                      <a:noFill/>
                    </a:ln>
                    <a:solidFill>
                      <a:srgbClr val="000000"/>
                    </a:solidFill>
                    <a:effectLst/>
                    <a:uLnTx/>
                    <a:uFillTx/>
                    <a:latin typeface="Calibri" panose="020F0502020204030204" charset="0"/>
                    <a:cs typeface="Calibri" panose="020F0502020204030204" charset="0"/>
                  </a:rPr>
                  <a:t>Đọc</a:t>
                </a:r>
                <a:r>
                  <a:rPr kumimoji="0" lang="en-US" sz="3300" b="0" i="0" u="none" strike="noStrike" kern="1200" cap="none" spc="0" normalizeH="0" baseline="0" noProof="0" dirty="0">
                    <a:ln>
                      <a:noFill/>
                    </a:ln>
                    <a:solidFill>
                      <a:srgbClr val="000000"/>
                    </a:solidFill>
                    <a:effectLst/>
                    <a:uLnTx/>
                    <a:uFillTx/>
                    <a:latin typeface="Calibri" panose="020F0502020204030204" charset="0"/>
                    <a:cs typeface="Calibri" panose="020F0502020204030204" charset="0"/>
                  </a:rPr>
                  <a:t> </a:t>
                </a:r>
                <a:r>
                  <a:rPr kumimoji="0" lang="en-US" sz="3300" b="0" i="0" u="none" strike="noStrike" kern="1200" cap="none" spc="0" normalizeH="0" baseline="0" noProof="0" dirty="0" err="1">
                    <a:ln>
                      <a:noFill/>
                    </a:ln>
                    <a:solidFill>
                      <a:srgbClr val="000000"/>
                    </a:solidFill>
                    <a:effectLst/>
                    <a:uLnTx/>
                    <a:uFillTx/>
                    <a:latin typeface="Calibri" panose="020F0502020204030204" charset="0"/>
                    <a:cs typeface="Calibri" panose="020F0502020204030204" charset="0"/>
                  </a:rPr>
                  <a:t>đúng</a:t>
                </a:r>
                <a:r>
                  <a:rPr kumimoji="0" lang="en-US" sz="3300" b="0" i="0" u="none" strike="noStrike" kern="1200" cap="none" spc="0" normalizeH="0" baseline="0" noProof="0" dirty="0">
                    <a:ln>
                      <a:noFill/>
                    </a:ln>
                    <a:solidFill>
                      <a:srgbClr val="000000"/>
                    </a:solidFill>
                    <a:effectLst/>
                    <a:uLnTx/>
                    <a:uFillTx/>
                    <a:latin typeface="Calibri" panose="020F0502020204030204" charset="0"/>
                    <a:cs typeface="Calibri" panose="020F0502020204030204" charset="0"/>
                  </a:rPr>
                  <a:t>.</a:t>
                </a:r>
                <a:endParaRPr kumimoji="0" lang="en-US" sz="3300" b="0" i="0" u="none" strike="noStrike" kern="1200" cap="none" spc="0" normalizeH="0" baseline="0" noProof="0" dirty="0">
                  <a:ln>
                    <a:noFill/>
                  </a:ln>
                  <a:solidFill>
                    <a:srgbClr val="000000"/>
                  </a:solidFill>
                  <a:effectLst/>
                  <a:uLnTx/>
                  <a:uFillTx/>
                  <a:latin typeface="Calibri" panose="020F0502020204030204" charset="0"/>
                  <a:cs typeface="Calibri" panose="020F0502020204030204" charset="0"/>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sz="3300" b="0" i="0" u="none" strike="noStrike" kern="1200" cap="none" spc="0" normalizeH="0" baseline="0" noProof="0">
                    <a:ln>
                      <a:noFill/>
                    </a:ln>
                    <a:solidFill>
                      <a:srgbClr val="000000"/>
                    </a:solidFill>
                    <a:effectLst/>
                    <a:uLnTx/>
                    <a:uFillTx/>
                    <a:latin typeface="Calibri" panose="020F0502020204030204" charset="0"/>
                    <a:cs typeface="Calibri" panose="020F0502020204030204" charset="0"/>
                  </a:rPr>
                  <a:t>  2</a:t>
                </a:r>
                <a:r>
                  <a:rPr kumimoji="0" lang="en-US" sz="3300" b="0" i="0" u="none" strike="noStrike" kern="1200" cap="none" spc="0" normalizeH="0" baseline="0" noProof="0" dirty="0">
                    <a:ln>
                      <a:noFill/>
                    </a:ln>
                    <a:solidFill>
                      <a:srgbClr val="000000"/>
                    </a:solidFill>
                    <a:effectLst/>
                    <a:uLnTx/>
                    <a:uFillTx/>
                    <a:latin typeface="Calibri" panose="020F0502020204030204" charset="0"/>
                    <a:cs typeface="Calibri" panose="020F0502020204030204" charset="0"/>
                  </a:rPr>
                  <a:t>. </a:t>
                </a:r>
                <a:r>
                  <a:rPr kumimoji="0" lang="en-US" sz="3300" b="0" i="0" u="none" strike="noStrike" kern="1200" cap="none" spc="0" normalizeH="0" baseline="0" noProof="0" dirty="0" err="1">
                    <a:ln>
                      <a:noFill/>
                    </a:ln>
                    <a:solidFill>
                      <a:srgbClr val="000000"/>
                    </a:solidFill>
                    <a:effectLst/>
                    <a:uLnTx/>
                    <a:uFillTx/>
                    <a:latin typeface="Calibri" panose="020F0502020204030204" charset="0"/>
                    <a:cs typeface="Calibri" panose="020F0502020204030204" charset="0"/>
                  </a:rPr>
                  <a:t>Đọc</a:t>
                </a:r>
                <a:r>
                  <a:rPr kumimoji="0" lang="en-US" sz="3300" b="0" i="0" u="none" strike="noStrike" kern="1200" cap="none" spc="0" normalizeH="0" baseline="0" noProof="0" dirty="0">
                    <a:ln>
                      <a:noFill/>
                    </a:ln>
                    <a:solidFill>
                      <a:srgbClr val="000000"/>
                    </a:solidFill>
                    <a:effectLst/>
                    <a:uLnTx/>
                    <a:uFillTx/>
                    <a:latin typeface="Calibri" panose="020F0502020204030204" charset="0"/>
                    <a:cs typeface="Calibri" panose="020F0502020204030204" charset="0"/>
                  </a:rPr>
                  <a:t> to, </a:t>
                </a:r>
                <a:r>
                  <a:rPr kumimoji="0" lang="en-US" sz="3300" b="0" i="0" u="none" strike="noStrike" kern="1200" cap="none" spc="0" normalizeH="0" baseline="0" noProof="0" dirty="0" err="1">
                    <a:ln>
                      <a:noFill/>
                    </a:ln>
                    <a:solidFill>
                      <a:srgbClr val="000000"/>
                    </a:solidFill>
                    <a:effectLst/>
                    <a:uLnTx/>
                    <a:uFillTx/>
                    <a:latin typeface="Calibri" panose="020F0502020204030204" charset="0"/>
                    <a:cs typeface="Calibri" panose="020F0502020204030204" charset="0"/>
                  </a:rPr>
                  <a:t>rõ</a:t>
                </a:r>
                <a:r>
                  <a:rPr kumimoji="0" lang="en-US" sz="3300" b="0" i="0" u="none" strike="noStrike" kern="1200" cap="none" spc="0" normalizeH="0" baseline="0" noProof="0" dirty="0">
                    <a:ln>
                      <a:noFill/>
                    </a:ln>
                    <a:solidFill>
                      <a:srgbClr val="000000"/>
                    </a:solidFill>
                    <a:effectLst/>
                    <a:uLnTx/>
                    <a:uFillTx/>
                    <a:latin typeface="Calibri" panose="020F0502020204030204" charset="0"/>
                    <a:cs typeface="Calibri" panose="020F0502020204030204" charset="0"/>
                  </a:rPr>
                  <a:t>.</a:t>
                </a:r>
                <a:endParaRPr kumimoji="0" lang="en-US" sz="3300" b="0" i="0" u="none" strike="noStrike" kern="1200" cap="none" spc="0" normalizeH="0" baseline="0" noProof="0" dirty="0">
                  <a:ln>
                    <a:noFill/>
                  </a:ln>
                  <a:solidFill>
                    <a:srgbClr val="000000"/>
                  </a:solidFill>
                  <a:effectLst/>
                  <a:uLnTx/>
                  <a:uFillTx/>
                  <a:latin typeface="Calibri" panose="020F0502020204030204" charset="0"/>
                  <a:cs typeface="Calibri" panose="020F0502020204030204" charset="0"/>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sz="3300" b="0" i="0" u="none" strike="noStrike" kern="1200" cap="none" spc="0" normalizeH="0" baseline="0" noProof="0">
                    <a:ln>
                      <a:noFill/>
                    </a:ln>
                    <a:solidFill>
                      <a:srgbClr val="000000"/>
                    </a:solidFill>
                    <a:effectLst/>
                    <a:uLnTx/>
                    <a:uFillTx/>
                    <a:latin typeface="Calibri" panose="020F0502020204030204" charset="0"/>
                    <a:cs typeface="Calibri" panose="020F0502020204030204" charset="0"/>
                  </a:rPr>
                  <a:t>  3. Ngắt</a:t>
                </a:r>
                <a:r>
                  <a:rPr kumimoji="0" lang="en-US" sz="3300" b="0" i="0" u="none" strike="noStrike" kern="1200" cap="none" spc="0" normalizeH="0" baseline="0" noProof="0" dirty="0">
                    <a:ln>
                      <a:noFill/>
                    </a:ln>
                    <a:solidFill>
                      <a:srgbClr val="000000"/>
                    </a:solidFill>
                    <a:effectLst/>
                    <a:uLnTx/>
                    <a:uFillTx/>
                    <a:latin typeface="Calibri" panose="020F0502020204030204" charset="0"/>
                    <a:cs typeface="Calibri" panose="020F0502020204030204" charset="0"/>
                  </a:rPr>
                  <a:t>, </a:t>
                </a:r>
                <a:r>
                  <a:rPr kumimoji="0" lang="en-US" sz="3300" b="0" i="0" u="none" strike="noStrike" kern="1200" cap="none" spc="0" normalizeH="0" baseline="0" noProof="0" dirty="0" err="1">
                    <a:ln>
                      <a:noFill/>
                    </a:ln>
                    <a:solidFill>
                      <a:srgbClr val="000000"/>
                    </a:solidFill>
                    <a:effectLst/>
                    <a:uLnTx/>
                    <a:uFillTx/>
                    <a:latin typeface="Calibri" panose="020F0502020204030204" charset="0"/>
                    <a:cs typeface="Calibri" panose="020F0502020204030204" charset="0"/>
                  </a:rPr>
                  <a:t>nghỉ</a:t>
                </a:r>
                <a:r>
                  <a:rPr kumimoji="0" lang="en-US" sz="3300" b="0" i="0" u="none" strike="noStrike" kern="1200" cap="none" spc="0" normalizeH="0" baseline="0" noProof="0" dirty="0">
                    <a:ln>
                      <a:noFill/>
                    </a:ln>
                    <a:solidFill>
                      <a:srgbClr val="000000"/>
                    </a:solidFill>
                    <a:effectLst/>
                    <a:uLnTx/>
                    <a:uFillTx/>
                    <a:latin typeface="Calibri" panose="020F0502020204030204" charset="0"/>
                    <a:cs typeface="Calibri" panose="020F0502020204030204" charset="0"/>
                  </a:rPr>
                  <a:t> </a:t>
                </a:r>
                <a:r>
                  <a:rPr kumimoji="0" lang="en-US" sz="3300" b="0" i="0" u="none" strike="noStrike" kern="1200" cap="none" spc="0" normalizeH="0" baseline="0" noProof="0" dirty="0" err="1">
                    <a:ln>
                      <a:noFill/>
                    </a:ln>
                    <a:solidFill>
                      <a:srgbClr val="000000"/>
                    </a:solidFill>
                    <a:effectLst/>
                    <a:uLnTx/>
                    <a:uFillTx/>
                    <a:latin typeface="Calibri" panose="020F0502020204030204" charset="0"/>
                    <a:cs typeface="Calibri" panose="020F0502020204030204" charset="0"/>
                  </a:rPr>
                  <a:t>đúng</a:t>
                </a:r>
                <a:r>
                  <a:rPr kumimoji="0" lang="en-US" sz="3300" b="0" i="0" u="none" strike="noStrike" kern="1200" cap="none" spc="0" normalizeH="0" baseline="0" noProof="0" dirty="0">
                    <a:ln>
                      <a:noFill/>
                    </a:ln>
                    <a:solidFill>
                      <a:srgbClr val="000000"/>
                    </a:solidFill>
                    <a:effectLst/>
                    <a:uLnTx/>
                    <a:uFillTx/>
                    <a:latin typeface="Calibri" panose="020F0502020204030204" charset="0"/>
                    <a:cs typeface="Calibri" panose="020F0502020204030204" charset="0"/>
                  </a:rPr>
                  <a:t> </a:t>
                </a:r>
                <a:r>
                  <a:rPr kumimoji="0" lang="en-US" sz="3300" b="0" i="0" u="none" strike="noStrike" kern="1200" cap="none" spc="0" normalizeH="0" baseline="0" noProof="0" dirty="0" err="1">
                    <a:ln>
                      <a:noFill/>
                    </a:ln>
                    <a:solidFill>
                      <a:srgbClr val="000000"/>
                    </a:solidFill>
                    <a:effectLst/>
                    <a:uLnTx/>
                    <a:uFillTx/>
                    <a:latin typeface="Calibri" panose="020F0502020204030204" charset="0"/>
                    <a:cs typeface="Calibri" panose="020F0502020204030204" charset="0"/>
                  </a:rPr>
                  <a:t>chỗ</a:t>
                </a:r>
                <a:r>
                  <a:rPr kumimoji="0" lang="en-US" sz="3300" b="0" i="0" u="none" strike="noStrike" kern="1200" cap="none" spc="0" normalizeH="0" baseline="0" noProof="0" dirty="0">
                    <a:ln>
                      <a:noFill/>
                    </a:ln>
                    <a:solidFill>
                      <a:srgbClr val="000000"/>
                    </a:solidFill>
                    <a:effectLst/>
                    <a:uLnTx/>
                    <a:uFillTx/>
                    <a:latin typeface="Calibri" panose="020F0502020204030204" charset="0"/>
                    <a:cs typeface="Calibri" panose="020F0502020204030204" charset="0"/>
                  </a:rPr>
                  <a:t>.</a:t>
                </a:r>
                <a:endParaRPr kumimoji="0" lang="en-US" sz="3300" b="0" i="0" u="none" strike="noStrike" kern="1200" cap="none" spc="0" normalizeH="0" baseline="0" noProof="0" dirty="0">
                  <a:ln>
                    <a:noFill/>
                  </a:ln>
                  <a:solidFill>
                    <a:srgbClr val="000000"/>
                  </a:solidFill>
                  <a:effectLst/>
                  <a:uLnTx/>
                  <a:uFillTx/>
                  <a:latin typeface="Calibri" panose="020F0502020204030204" charset="0"/>
                  <a:cs typeface="Calibri" panose="020F0502020204030204" charset="0"/>
                </a:endParaRPr>
              </a:p>
            </p:txBody>
          </p:sp>
          <p:sp>
            <p:nvSpPr>
              <p:cNvPr id="21" name="Rectangle: Rounded Corners 20"/>
              <p:cNvSpPr/>
              <p:nvPr/>
            </p:nvSpPr>
            <p:spPr>
              <a:xfrm>
                <a:off x="3605838" y="1242806"/>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5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charset="0"/>
                    <a:cs typeface="Calibri" panose="020F0502020204030204" charset="0"/>
                  </a:rPr>
                  <a:t>Tiêu</a:t>
                </a:r>
                <a:r>
                  <a:rPr kumimoji="0" lang="en-US" sz="405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charset="0"/>
                    <a:cs typeface="Calibri" panose="020F0502020204030204" charset="0"/>
                  </a:rPr>
                  <a:t> </a:t>
                </a:r>
                <a:r>
                  <a:rPr kumimoji="0" lang="en-US" sz="405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charset="0"/>
                    <a:cs typeface="Calibri" panose="020F0502020204030204" charset="0"/>
                  </a:rPr>
                  <a:t>chí</a:t>
                </a:r>
                <a:r>
                  <a:rPr kumimoji="0" lang="en-US" sz="405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charset="0"/>
                    <a:cs typeface="Calibri" panose="020F0502020204030204" charset="0"/>
                  </a:rPr>
                  <a:t> </a:t>
                </a:r>
                <a:r>
                  <a:rPr kumimoji="0" lang="en-US" sz="405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charset="0"/>
                    <a:cs typeface="Calibri" panose="020F0502020204030204" charset="0"/>
                  </a:rPr>
                  <a:t>đánh</a:t>
                </a:r>
                <a:r>
                  <a:rPr kumimoji="0" lang="en-US" sz="405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charset="0"/>
                    <a:cs typeface="Calibri" panose="020F0502020204030204" charset="0"/>
                  </a:rPr>
                  <a:t> </a:t>
                </a:r>
                <a:r>
                  <a:rPr kumimoji="0" lang="en-US" sz="405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charset="0"/>
                    <a:cs typeface="Calibri" panose="020F0502020204030204" charset="0"/>
                  </a:rPr>
                  <a:t>giá</a:t>
                </a:r>
                <a:endParaRPr kumimoji="0" lang="en-US" sz="405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charset="0"/>
                  <a:cs typeface="Calibri" panose="020F0502020204030204" charset="0"/>
                </a:endParaRPr>
              </a:p>
            </p:txBody>
          </p:sp>
        </p:grpSp>
        <p:pic>
          <p:nvPicPr>
            <p:cNvPr id="11" name="Picture 10"/>
            <p:cNvPicPr>
              <a:picLocks noChangeAspect="1"/>
            </p:cNvPicPr>
            <p:nvPr/>
          </p:nvPicPr>
          <p:blipFill>
            <a:blip r:embed="rId2"/>
            <a:stretch>
              <a:fillRect/>
            </a:stretch>
          </p:blipFill>
          <p:spPr>
            <a:xfrm>
              <a:off x="7918665" y="4987668"/>
              <a:ext cx="469963" cy="469963"/>
            </a:xfrm>
            <a:prstGeom prst="rect">
              <a:avLst/>
            </a:prstGeom>
          </p:spPr>
        </p:pic>
        <p:pic>
          <p:nvPicPr>
            <p:cNvPr id="12" name="Picture 11"/>
            <p:cNvPicPr>
              <a:picLocks noChangeAspect="1"/>
            </p:cNvPicPr>
            <p:nvPr/>
          </p:nvPicPr>
          <p:blipFill>
            <a:blip r:embed="rId3"/>
            <a:stretch>
              <a:fillRect/>
            </a:stretch>
          </p:blipFill>
          <p:spPr>
            <a:xfrm>
              <a:off x="7361991" y="4987668"/>
              <a:ext cx="469963" cy="469963"/>
            </a:xfrm>
            <a:prstGeom prst="rect">
              <a:avLst/>
            </a:prstGeom>
          </p:spPr>
        </p:pic>
        <p:pic>
          <p:nvPicPr>
            <p:cNvPr id="13" name="Picture 12"/>
            <p:cNvPicPr>
              <a:picLocks noChangeAspect="1"/>
            </p:cNvPicPr>
            <p:nvPr/>
          </p:nvPicPr>
          <p:blipFill>
            <a:blip r:embed="rId4"/>
            <a:stretch>
              <a:fillRect/>
            </a:stretch>
          </p:blipFill>
          <p:spPr>
            <a:xfrm>
              <a:off x="8475339" y="4987668"/>
              <a:ext cx="469963" cy="469963"/>
            </a:xfrm>
            <a:prstGeom prst="rect">
              <a:avLst/>
            </a:prstGeom>
          </p:spPr>
        </p:pic>
        <p:pic>
          <p:nvPicPr>
            <p:cNvPr id="14" name="Picture 13"/>
            <p:cNvPicPr>
              <a:picLocks noChangeAspect="1"/>
            </p:cNvPicPr>
            <p:nvPr/>
          </p:nvPicPr>
          <p:blipFill>
            <a:blip r:embed="rId2"/>
            <a:stretch>
              <a:fillRect/>
            </a:stretch>
          </p:blipFill>
          <p:spPr>
            <a:xfrm>
              <a:off x="7939261" y="5538451"/>
              <a:ext cx="469963" cy="469963"/>
            </a:xfrm>
            <a:prstGeom prst="rect">
              <a:avLst/>
            </a:prstGeom>
          </p:spPr>
        </p:pic>
        <p:pic>
          <p:nvPicPr>
            <p:cNvPr id="15" name="Picture 14"/>
            <p:cNvPicPr>
              <a:picLocks noChangeAspect="1"/>
            </p:cNvPicPr>
            <p:nvPr/>
          </p:nvPicPr>
          <p:blipFill>
            <a:blip r:embed="rId3"/>
            <a:stretch>
              <a:fillRect/>
            </a:stretch>
          </p:blipFill>
          <p:spPr>
            <a:xfrm>
              <a:off x="7382586" y="5538451"/>
              <a:ext cx="469963" cy="469963"/>
            </a:xfrm>
            <a:prstGeom prst="rect">
              <a:avLst/>
            </a:prstGeom>
          </p:spPr>
        </p:pic>
        <p:pic>
          <p:nvPicPr>
            <p:cNvPr id="16" name="Picture 15"/>
            <p:cNvPicPr>
              <a:picLocks noChangeAspect="1"/>
            </p:cNvPicPr>
            <p:nvPr/>
          </p:nvPicPr>
          <p:blipFill>
            <a:blip r:embed="rId4"/>
            <a:stretch>
              <a:fillRect/>
            </a:stretch>
          </p:blipFill>
          <p:spPr>
            <a:xfrm>
              <a:off x="8495935" y="5538451"/>
              <a:ext cx="469963" cy="469963"/>
            </a:xfrm>
            <a:prstGeom prst="rect">
              <a:avLst/>
            </a:prstGeom>
          </p:spPr>
        </p:pic>
        <p:pic>
          <p:nvPicPr>
            <p:cNvPr id="17" name="Picture 16"/>
            <p:cNvPicPr>
              <a:picLocks noChangeAspect="1"/>
            </p:cNvPicPr>
            <p:nvPr/>
          </p:nvPicPr>
          <p:blipFill>
            <a:blip r:embed="rId2"/>
            <a:stretch>
              <a:fillRect/>
            </a:stretch>
          </p:blipFill>
          <p:spPr>
            <a:xfrm>
              <a:off x="9665389" y="6099370"/>
              <a:ext cx="469963" cy="469963"/>
            </a:xfrm>
            <a:prstGeom prst="rect">
              <a:avLst/>
            </a:prstGeom>
          </p:spPr>
        </p:pic>
        <p:pic>
          <p:nvPicPr>
            <p:cNvPr id="18" name="Picture 17"/>
            <p:cNvPicPr>
              <a:picLocks noChangeAspect="1"/>
            </p:cNvPicPr>
            <p:nvPr/>
          </p:nvPicPr>
          <p:blipFill>
            <a:blip r:embed="rId3"/>
            <a:stretch>
              <a:fillRect/>
            </a:stretch>
          </p:blipFill>
          <p:spPr>
            <a:xfrm>
              <a:off x="9108715" y="6099370"/>
              <a:ext cx="469963" cy="469963"/>
            </a:xfrm>
            <a:prstGeom prst="rect">
              <a:avLst/>
            </a:prstGeom>
          </p:spPr>
        </p:pic>
        <p:pic>
          <p:nvPicPr>
            <p:cNvPr id="19" name="Picture 18"/>
            <p:cNvPicPr>
              <a:picLocks noChangeAspect="1"/>
            </p:cNvPicPr>
            <p:nvPr/>
          </p:nvPicPr>
          <p:blipFill>
            <a:blip r:embed="rId4"/>
            <a:stretch>
              <a:fillRect/>
            </a:stretch>
          </p:blipFill>
          <p:spPr>
            <a:xfrm>
              <a:off x="10222064" y="6099370"/>
              <a:ext cx="469963" cy="469963"/>
            </a:xfrm>
            <a:prstGeom prst="rect">
              <a:avLst/>
            </a:prstGeom>
          </p:spPr>
        </p:pic>
      </p:grpSp>
      <p:pic>
        <p:nvPicPr>
          <p:cNvPr id="23" name="Picture 9"/>
          <p:cNvPicPr>
            <a:picLocks noChangeAspect="1"/>
          </p:cNvPicPr>
          <p:nvPr/>
        </p:nvPicPr>
        <p:blipFill>
          <a:blip r:embed="rId5"/>
          <a:srcRect/>
          <a:stretch>
            <a:fillRect/>
          </a:stretch>
        </p:blipFill>
        <p:spPr>
          <a:xfrm>
            <a:off x="6246931" y="2481358"/>
            <a:ext cx="2461334" cy="3646420"/>
          </a:xfrm>
          <a:prstGeom prst="rect">
            <a:avLst/>
          </a:prstGeom>
        </p:spPr>
      </p:pic>
      <p:pic>
        <p:nvPicPr>
          <p:cNvPr id="2" name="Picture 1"/>
          <p:cNvPicPr>
            <a:picLocks noChangeAspect="1"/>
          </p:cNvPicPr>
          <p:nvPr/>
        </p:nvPicPr>
        <p:blipFill>
          <a:blip r:embed="rId6"/>
          <a:stretch>
            <a:fillRect/>
          </a:stretch>
        </p:blipFill>
        <p:spPr>
          <a:xfrm>
            <a:off x="99800" y="912110"/>
            <a:ext cx="9044200" cy="1696359"/>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3"/>
          <p:cNvSpPr/>
          <p:nvPr/>
        </p:nvSpPr>
        <p:spPr>
          <a:xfrm>
            <a:off x="0" y="736979"/>
            <a:ext cx="9144000" cy="5384042"/>
          </a:xfrm>
          <a:custGeom>
            <a:avLst/>
            <a:gdLst/>
            <a:ahLst/>
            <a:cxnLst/>
            <a:rect l="l" t="t" r="r" b="b"/>
            <a:pathLst>
              <a:path w="4164259" h="2982650">
                <a:moveTo>
                  <a:pt x="0" y="0"/>
                </a:moveTo>
                <a:lnTo>
                  <a:pt x="4164259" y="0"/>
                </a:lnTo>
                <a:lnTo>
                  <a:pt x="4164259" y="2982650"/>
                </a:lnTo>
                <a:lnTo>
                  <a:pt x="0" y="2982650"/>
                </a:lnTo>
                <a:lnTo>
                  <a:pt x="0" y="0"/>
                </a:lnTo>
                <a:close/>
              </a:path>
            </a:pathLst>
          </a:custGeom>
          <a:blipFill>
            <a:blip r:embed="rId1"/>
            <a:stretch>
              <a:fillRect/>
            </a:stretch>
          </a:blipFill>
        </p:spPr>
        <p:txBody>
          <a:bodyPr/>
          <a:lstStyle/>
          <a:p>
            <a:endParaRPr lang="en-US" sz="1350"/>
          </a:p>
        </p:txBody>
      </p:sp>
      <p:pic>
        <p:nvPicPr>
          <p:cNvPr id="10" name="Picture 9" descr="A person and person holding up a trophy&#10;&#10;Description automatically generated"/>
          <p:cNvPicPr>
            <a:picLocks noChangeAspect="1"/>
          </p:cNvPicPr>
          <p:nvPr/>
        </p:nvPicPr>
        <p:blipFill>
          <a:blip r:embed="rId2">
            <a:extLst>
              <a:ext uri="{BEBA8EAE-BF5A-486C-A8C5-ECC9F3942E4B}">
                <a14:imgProps xmlns:a14="http://schemas.microsoft.com/office/drawing/2010/main">
                  <a14:imgLayer r:embed="rId3">
                    <a14:imgEffect>
                      <a14:backgroundRemoval t="10000" b="90270" l="10000" r="90000">
                        <a14:foregroundMark x1="18919" y1="90135" x2="18919" y2="90135"/>
                        <a14:foregroundMark x1="32973" y1="90270" x2="32973" y2="90270"/>
                        <a14:foregroundMark x1="66892" y1="90135" x2="66892" y2="90135"/>
                        <a14:foregroundMark x1="86081" y1="89459" x2="86081" y2="89459"/>
                      </a14:backgroundRemoval>
                    </a14:imgEffect>
                  </a14:imgLayer>
                </a14:imgProps>
              </a:ext>
              <a:ext uri="{28A0092B-C50C-407E-A947-70E740481C1C}">
                <a14:useLocalDpi xmlns:a14="http://schemas.microsoft.com/office/drawing/2010/main" val="0"/>
              </a:ext>
            </a:extLst>
          </a:blip>
          <a:stretch>
            <a:fillRect/>
          </a:stretch>
        </p:blipFill>
        <p:spPr>
          <a:xfrm>
            <a:off x="4141736" y="1303021"/>
            <a:ext cx="5143500" cy="5143500"/>
          </a:xfrm>
          <a:prstGeom prst="rect">
            <a:avLst/>
          </a:prstGeom>
        </p:spPr>
      </p:pic>
      <p:pic>
        <p:nvPicPr>
          <p:cNvPr id="15" name="Picture 14" descr="A child and child reading books&#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410" y="3874771"/>
            <a:ext cx="4599678" cy="2246561"/>
          </a:xfrm>
          <a:prstGeom prst="rect">
            <a:avLst/>
          </a:prstGeom>
        </p:spPr>
      </p:pic>
      <p:pic>
        <p:nvPicPr>
          <p:cNvPr id="5" name="Picture 4"/>
          <p:cNvPicPr>
            <a:picLocks noChangeAspect="1"/>
          </p:cNvPicPr>
          <p:nvPr/>
        </p:nvPicPr>
        <p:blipFill>
          <a:blip r:embed="rId5"/>
          <a:stretch>
            <a:fillRect/>
          </a:stretch>
        </p:blipFill>
        <p:spPr>
          <a:xfrm>
            <a:off x="108945" y="969377"/>
            <a:ext cx="9035055" cy="969348"/>
          </a:xfrm>
          <a:prstGeom prst="rect">
            <a:avLst/>
          </a:prstGeom>
        </p:spPr>
      </p:pic>
    </p:spTree>
    <p:controls/>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32" presetClass="emph" presetSubtype="0" fill="hold" nodeType="afterEffect">
                                  <p:stCondLst>
                                    <p:cond delay="0"/>
                                  </p:stCondLst>
                                  <p:childTnLst>
                                    <p:animRot by="120000">
                                      <p:cBhvr>
                                        <p:cTn id="10" dur="100" fill="hold">
                                          <p:stCondLst>
                                            <p:cond delay="0"/>
                                          </p:stCondLst>
                                        </p:cTn>
                                        <p:tgtEl>
                                          <p:spTgt spid="10"/>
                                        </p:tgtEl>
                                        <p:attrNameLst>
                                          <p:attrName>r</p:attrName>
                                        </p:attrNameLst>
                                      </p:cBhvr>
                                    </p:animRot>
                                    <p:animRot by="-240000">
                                      <p:cBhvr>
                                        <p:cTn id="11" dur="200" fill="hold">
                                          <p:stCondLst>
                                            <p:cond delay="200"/>
                                          </p:stCondLst>
                                        </p:cTn>
                                        <p:tgtEl>
                                          <p:spTgt spid="10"/>
                                        </p:tgtEl>
                                        <p:attrNameLst>
                                          <p:attrName>r</p:attrName>
                                        </p:attrNameLst>
                                      </p:cBhvr>
                                    </p:animRot>
                                    <p:animRot by="240000">
                                      <p:cBhvr>
                                        <p:cTn id="12" dur="200" fill="hold">
                                          <p:stCondLst>
                                            <p:cond delay="400"/>
                                          </p:stCondLst>
                                        </p:cTn>
                                        <p:tgtEl>
                                          <p:spTgt spid="10"/>
                                        </p:tgtEl>
                                        <p:attrNameLst>
                                          <p:attrName>r</p:attrName>
                                        </p:attrNameLst>
                                      </p:cBhvr>
                                    </p:animRot>
                                    <p:animRot by="-240000">
                                      <p:cBhvr>
                                        <p:cTn id="13" dur="200" fill="hold">
                                          <p:stCondLst>
                                            <p:cond delay="600"/>
                                          </p:stCondLst>
                                        </p:cTn>
                                        <p:tgtEl>
                                          <p:spTgt spid="10"/>
                                        </p:tgtEl>
                                        <p:attrNameLst>
                                          <p:attrName>r</p:attrName>
                                        </p:attrNameLst>
                                      </p:cBhvr>
                                    </p:animRot>
                                    <p:animRot by="120000">
                                      <p:cBhvr>
                                        <p:cTn id="14" dur="200" fill="hold">
                                          <p:stCondLst>
                                            <p:cond delay="800"/>
                                          </p:stCondLst>
                                        </p:cTn>
                                        <p:tgtEl>
                                          <p:spTgt spid="10"/>
                                        </p:tgtEl>
                                        <p:attrNameLst>
                                          <p:attrName>r</p:attrName>
                                        </p:attrNameLst>
                                      </p:cBhvr>
                                    </p:animRot>
                                  </p:childTnLst>
                                  <p:subTnLst>
                                    <p:audio>
                                      <p:cMediaNode>
                                        <p:cTn display="0" masterRel="sameClick">
                                          <p:stCondLst>
                                            <p:cond evt="begin" delay="0">
                                              <p:tn val="9"/>
                                            </p:cond>
                                          </p:stCondLst>
                                          <p:endCondLst>
                                            <p:cond evt="onStopAudio" delay="0">
                                              <p:tgtEl>
                                                <p:sldTgt/>
                                              </p:tgtEl>
                                            </p:cond>
                                          </p:endCondLst>
                                        </p:cTn>
                                        <p:tgtEl>
                                          <p:sndTgt r:embed="rId6"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24"/>
          <p:cNvSpPr/>
          <p:nvPr/>
        </p:nvSpPr>
        <p:spPr>
          <a:xfrm>
            <a:off x="0" y="848457"/>
            <a:ext cx="9144000" cy="5152292"/>
          </a:xfrm>
          <a:custGeom>
            <a:avLst/>
            <a:gdLst/>
            <a:ahLst/>
            <a:cxnLst/>
            <a:rect l="l" t="t" r="r" b="b"/>
            <a:pathLst>
              <a:path w="3390487" h="1936816">
                <a:moveTo>
                  <a:pt x="0" y="0"/>
                </a:moveTo>
                <a:lnTo>
                  <a:pt x="3390487" y="0"/>
                </a:lnTo>
                <a:lnTo>
                  <a:pt x="3390487" y="1936816"/>
                </a:lnTo>
                <a:lnTo>
                  <a:pt x="0" y="1936816"/>
                </a:lnTo>
                <a:lnTo>
                  <a:pt x="0" y="0"/>
                </a:lnTo>
                <a:close/>
              </a:path>
            </a:pathLst>
          </a:custGeom>
          <a:blipFill>
            <a:blip r:embed="rId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 name="Freeform 9"/>
          <p:cNvSpPr/>
          <p:nvPr/>
        </p:nvSpPr>
        <p:spPr>
          <a:xfrm rot="961822">
            <a:off x="6675994" y="1961230"/>
            <a:ext cx="2454917" cy="1977743"/>
          </a:xfrm>
          <a:custGeom>
            <a:avLst/>
            <a:gdLst/>
            <a:ahLst/>
            <a:cxnLst/>
            <a:rect l="l" t="t" r="r" b="b"/>
            <a:pathLst>
              <a:path w="3273223" h="2636991">
                <a:moveTo>
                  <a:pt x="0" y="0"/>
                </a:moveTo>
                <a:lnTo>
                  <a:pt x="3273223" y="0"/>
                </a:lnTo>
                <a:lnTo>
                  <a:pt x="3273223" y="2636991"/>
                </a:lnTo>
                <a:lnTo>
                  <a:pt x="0" y="26369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12" name="Picture 11" descr="A group of kids reading books&#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5398" y="3950409"/>
            <a:ext cx="2699771" cy="2699771"/>
          </a:xfrm>
          <a:prstGeom prst="rect">
            <a:avLst/>
          </a:prstGeom>
        </p:spPr>
      </p:pic>
      <p:pic>
        <p:nvPicPr>
          <p:cNvPr id="11" name="Picture 2" descr="PHÁT TRIỂN NĂNG LỰC THẨM MỸ BẰNG TOÁN HỌC - POMat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349055" y="3428115"/>
            <a:ext cx="4757358" cy="266203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6"/>
          <a:stretch>
            <a:fillRect/>
          </a:stretch>
        </p:blipFill>
        <p:spPr>
          <a:xfrm>
            <a:off x="138123" y="1121078"/>
            <a:ext cx="2099466" cy="2099466"/>
          </a:xfrm>
          <a:prstGeom prst="rect">
            <a:avLst/>
          </a:prstGeom>
        </p:spPr>
      </p:pic>
      <p:pic>
        <p:nvPicPr>
          <p:cNvPr id="2" name="Picture 1"/>
          <p:cNvPicPr>
            <a:picLocks noChangeAspect="1"/>
          </p:cNvPicPr>
          <p:nvPr/>
        </p:nvPicPr>
        <p:blipFill>
          <a:blip r:embed="rId7"/>
          <a:stretch>
            <a:fillRect/>
          </a:stretch>
        </p:blipFill>
        <p:spPr>
          <a:xfrm>
            <a:off x="985767" y="2197931"/>
            <a:ext cx="6940898" cy="2373074"/>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12"/>
          <p:cNvSpPr/>
          <p:nvPr/>
        </p:nvSpPr>
        <p:spPr>
          <a:xfrm>
            <a:off x="0" y="840641"/>
            <a:ext cx="9144000" cy="5160109"/>
          </a:xfrm>
          <a:custGeom>
            <a:avLst/>
            <a:gdLst/>
            <a:ahLst/>
            <a:cxnLst/>
            <a:rect l="l" t="t" r="r" b="b"/>
            <a:pathLst>
              <a:path w="3426403" h="2426322">
                <a:moveTo>
                  <a:pt x="0" y="0"/>
                </a:moveTo>
                <a:lnTo>
                  <a:pt x="3426403" y="0"/>
                </a:lnTo>
                <a:lnTo>
                  <a:pt x="3426403" y="2426322"/>
                </a:lnTo>
                <a:lnTo>
                  <a:pt x="0" y="2426322"/>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Rounded Corners 2"/>
          <p:cNvSpPr/>
          <p:nvPr/>
        </p:nvSpPr>
        <p:spPr>
          <a:xfrm>
            <a:off x="240263" y="2310492"/>
            <a:ext cx="8663473" cy="3570764"/>
          </a:xfrm>
          <a:prstGeom prst="roundRect">
            <a:avLst>
              <a:gd name="adj" fmla="val 8726"/>
            </a:avLst>
          </a:prstGeom>
          <a:solidFill>
            <a:schemeClr val="bg1">
              <a:alpha val="84000"/>
            </a:schemeClr>
          </a:solidFill>
          <a:ln w="38100">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350" b="0" i="0" u="none" strike="noStrike" kern="1200" cap="none" spc="0" normalizeH="0" baseline="0" noProof="0">
              <a:ln>
                <a:solidFill>
                  <a:srgbClr val="ED7D31">
                    <a:lumMod val="50000"/>
                  </a:srgbClr>
                </a:solidFill>
              </a:ln>
              <a:solidFill>
                <a:prstClr val="white"/>
              </a:solidFill>
              <a:effectLst/>
              <a:uLnTx/>
              <a:uFillTx/>
              <a:latin typeface="Arial" panose="020B0604020202020204" pitchFamily="34" charset="0"/>
              <a:ea typeface="+mn-ea"/>
              <a:cs typeface="+mn-cs"/>
            </a:endParaRPr>
          </a:p>
        </p:txBody>
      </p:sp>
      <p:sp>
        <p:nvSpPr>
          <p:cNvPr id="8" name="TextBox 7"/>
          <p:cNvSpPr txBox="1"/>
          <p:nvPr/>
        </p:nvSpPr>
        <p:spPr>
          <a:xfrm>
            <a:off x="1148938" y="2369429"/>
            <a:ext cx="6697684" cy="1014730"/>
          </a:xfrm>
          <a:prstGeom prst="rect">
            <a:avLst/>
          </a:prstGeom>
          <a:noFill/>
        </p:spPr>
        <p:txBody>
          <a:bodyPr wrap="square">
            <a:spAutoFit/>
          </a:bodyPr>
          <a:lstStyle/>
          <a:p>
            <a:pPr lvl="0" algn="ctr">
              <a:defRPr/>
            </a:pPr>
            <a:r>
              <a:rPr lang="vi-VN" sz="3000" b="1" dirty="0">
                <a:solidFill>
                  <a:srgbClr val="FF0000"/>
                </a:solidFill>
                <a:latin typeface="Calibri" panose="020F0502020204030204" charset="0"/>
                <a:cs typeface="Calibri" panose="020F0502020204030204" charset="0"/>
              </a:rPr>
              <a:t>Năm châu: </a:t>
            </a:r>
            <a:r>
              <a:rPr lang="vi-VN" sz="3000" b="1" dirty="0">
                <a:solidFill>
                  <a:srgbClr val="002060"/>
                </a:solidFill>
                <a:latin typeface="Calibri" panose="020F0502020204030204" charset="0"/>
                <a:cs typeface="Calibri" panose="020F0502020204030204" charset="0"/>
              </a:rPr>
              <a:t>châu Á, châu Âu, châu Phi, châu Mỹ, châu Đại Dương.</a:t>
            </a:r>
            <a:endParaRPr lang="vi-VN" sz="3000" b="1" dirty="0">
              <a:solidFill>
                <a:srgbClr val="002060"/>
              </a:solidFill>
              <a:latin typeface="Calibri" panose="020F0502020204030204" charset="0"/>
              <a:cs typeface="Calibri" panose="020F0502020204030204" charset="0"/>
            </a:endParaRPr>
          </a:p>
        </p:txBody>
      </p:sp>
      <p:pic>
        <p:nvPicPr>
          <p:cNvPr id="2" name="Picture 1"/>
          <p:cNvPicPr>
            <a:picLocks noChangeAspect="1"/>
          </p:cNvPicPr>
          <p:nvPr/>
        </p:nvPicPr>
        <p:blipFill>
          <a:blip r:embed="rId3"/>
          <a:stretch>
            <a:fillRect/>
          </a:stretch>
        </p:blipFill>
        <p:spPr>
          <a:xfrm>
            <a:off x="575159" y="1023511"/>
            <a:ext cx="7873667" cy="1056224"/>
          </a:xfrm>
          <a:prstGeom prst="rect">
            <a:avLst/>
          </a:prstGeom>
        </p:spPr>
      </p:pic>
      <p:pic>
        <p:nvPicPr>
          <p:cNvPr id="1026" name="Picture 2" descr="Quan sát lược đồ hình 2, em hãy tìm và nói tên các châu lục, đại dươ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8207" y="3473609"/>
            <a:ext cx="3245072" cy="231315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ppt_x"/>
                                          </p:val>
                                        </p:tav>
                                        <p:tav tm="100000">
                                          <p:val>
                                            <p:strVal val="#ppt_x"/>
                                          </p:val>
                                        </p:tav>
                                      </p:tavLst>
                                    </p:anim>
                                    <p:anim calcmode="lin" valueType="num">
                                      <p:cBhvr additive="base">
                                        <p:cTn id="12"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12"/>
          <p:cNvSpPr/>
          <p:nvPr/>
        </p:nvSpPr>
        <p:spPr>
          <a:xfrm>
            <a:off x="0" y="840641"/>
            <a:ext cx="9144000" cy="5160109"/>
          </a:xfrm>
          <a:custGeom>
            <a:avLst/>
            <a:gdLst/>
            <a:ahLst/>
            <a:cxnLst/>
            <a:rect l="l" t="t" r="r" b="b"/>
            <a:pathLst>
              <a:path w="3426403" h="2426322">
                <a:moveTo>
                  <a:pt x="0" y="0"/>
                </a:moveTo>
                <a:lnTo>
                  <a:pt x="3426403" y="0"/>
                </a:lnTo>
                <a:lnTo>
                  <a:pt x="3426403" y="2426322"/>
                </a:lnTo>
                <a:lnTo>
                  <a:pt x="0" y="2426322"/>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Rounded Corners 2"/>
          <p:cNvSpPr/>
          <p:nvPr/>
        </p:nvSpPr>
        <p:spPr>
          <a:xfrm>
            <a:off x="240263" y="2310492"/>
            <a:ext cx="8663473" cy="3570764"/>
          </a:xfrm>
          <a:prstGeom prst="roundRect">
            <a:avLst>
              <a:gd name="adj" fmla="val 8726"/>
            </a:avLst>
          </a:prstGeom>
          <a:solidFill>
            <a:schemeClr val="bg1">
              <a:alpha val="84000"/>
            </a:schemeClr>
          </a:solidFill>
          <a:ln w="38100">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350" b="0" i="0" u="none" strike="noStrike" kern="1200" cap="none" spc="0" normalizeH="0" baseline="0" noProof="0">
              <a:ln>
                <a:solidFill>
                  <a:srgbClr val="ED7D31">
                    <a:lumMod val="50000"/>
                  </a:srgbClr>
                </a:solidFill>
              </a:ln>
              <a:solidFill>
                <a:prstClr val="white"/>
              </a:solidFill>
              <a:effectLst/>
              <a:uLnTx/>
              <a:uFillTx/>
              <a:latin typeface="Arial" panose="020B0604020202020204" pitchFamily="34" charset="0"/>
              <a:ea typeface="+mn-ea"/>
              <a:cs typeface="+mn-cs"/>
            </a:endParaRPr>
          </a:p>
        </p:txBody>
      </p:sp>
      <p:sp>
        <p:nvSpPr>
          <p:cNvPr id="8" name="TextBox 7"/>
          <p:cNvSpPr txBox="1"/>
          <p:nvPr/>
        </p:nvSpPr>
        <p:spPr>
          <a:xfrm>
            <a:off x="418606" y="2369429"/>
            <a:ext cx="8078190" cy="922020"/>
          </a:xfrm>
          <a:prstGeom prst="rect">
            <a:avLst/>
          </a:prstGeom>
          <a:noFill/>
        </p:spPr>
        <p:txBody>
          <a:bodyPr wrap="square">
            <a:spAutoFit/>
          </a:bodyPr>
          <a:lstStyle/>
          <a:p>
            <a:pPr lvl="0" algn="ctr">
              <a:defRPr/>
            </a:pPr>
            <a:r>
              <a:rPr lang="vi-VN" sz="2700" b="1" dirty="0">
                <a:solidFill>
                  <a:srgbClr val="FF0000"/>
                </a:solidFill>
                <a:latin typeface="Calibri" panose="020F0502020204030204" charset="0"/>
                <a:cs typeface="Calibri" panose="020F0502020204030204" charset="0"/>
              </a:rPr>
              <a:t>Khói hình nấm: </a:t>
            </a:r>
            <a:r>
              <a:rPr lang="vi-VN" sz="2700" b="1" dirty="0">
                <a:solidFill>
                  <a:srgbClr val="002060"/>
                </a:solidFill>
                <a:latin typeface="Calibri" panose="020F0502020204030204" charset="0"/>
                <a:cs typeface="Calibri" panose="020F0502020204030204" charset="0"/>
              </a:rPr>
              <a:t>cột khói giống hình cây nấm khổng lồ, sinh ra sau vụ nổ bom H</a:t>
            </a:r>
            <a:r>
              <a:rPr lang="en-US" sz="2700" b="1" dirty="0">
                <a:solidFill>
                  <a:srgbClr val="002060"/>
                </a:solidFill>
                <a:latin typeface="Calibri" panose="020F0502020204030204" charset="0"/>
                <a:cs typeface="Calibri" panose="020F0502020204030204" charset="0"/>
              </a:rPr>
              <a:t>, </a:t>
            </a:r>
            <a:r>
              <a:rPr lang="vi-VN" sz="2700" b="1" dirty="0">
                <a:solidFill>
                  <a:srgbClr val="002060"/>
                </a:solidFill>
                <a:latin typeface="Calibri" panose="020F0502020204030204" charset="0"/>
                <a:cs typeface="Calibri" panose="020F0502020204030204" charset="0"/>
              </a:rPr>
              <a:t>bom A.</a:t>
            </a:r>
            <a:endParaRPr lang="vi-VN" sz="2700" b="1" dirty="0">
              <a:solidFill>
                <a:srgbClr val="002060"/>
              </a:solidFill>
              <a:latin typeface="Calibri" panose="020F0502020204030204" charset="0"/>
              <a:cs typeface="Calibri" panose="020F0502020204030204" charset="0"/>
            </a:endParaRPr>
          </a:p>
        </p:txBody>
      </p:sp>
      <p:pic>
        <p:nvPicPr>
          <p:cNvPr id="2" name="Picture 1"/>
          <p:cNvPicPr>
            <a:picLocks noChangeAspect="1"/>
          </p:cNvPicPr>
          <p:nvPr/>
        </p:nvPicPr>
        <p:blipFill>
          <a:blip r:embed="rId3"/>
          <a:stretch>
            <a:fillRect/>
          </a:stretch>
        </p:blipFill>
        <p:spPr>
          <a:xfrm>
            <a:off x="575159" y="1023511"/>
            <a:ext cx="7873667" cy="1056224"/>
          </a:xfrm>
          <a:prstGeom prst="rect">
            <a:avLst/>
          </a:prstGeom>
        </p:spPr>
      </p:pic>
      <p:pic>
        <p:nvPicPr>
          <p:cNvPr id="2050" name="Picture 2" descr="Tại sao bom hạt nhân khi nổ tạo thành hình nấm? | Báo Dân trí"/>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3659" y="3327242"/>
            <a:ext cx="4734544" cy="248563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wipe(down)">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12"/>
          <p:cNvSpPr/>
          <p:nvPr/>
        </p:nvSpPr>
        <p:spPr>
          <a:xfrm>
            <a:off x="0" y="840641"/>
            <a:ext cx="9144000" cy="5160109"/>
          </a:xfrm>
          <a:custGeom>
            <a:avLst/>
            <a:gdLst/>
            <a:ahLst/>
            <a:cxnLst/>
            <a:rect l="l" t="t" r="r" b="b"/>
            <a:pathLst>
              <a:path w="3426403" h="2426322">
                <a:moveTo>
                  <a:pt x="0" y="0"/>
                </a:moveTo>
                <a:lnTo>
                  <a:pt x="3426403" y="0"/>
                </a:lnTo>
                <a:lnTo>
                  <a:pt x="3426403" y="2426322"/>
                </a:lnTo>
                <a:lnTo>
                  <a:pt x="0" y="2426322"/>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Rounded Corners 2"/>
          <p:cNvSpPr/>
          <p:nvPr/>
        </p:nvSpPr>
        <p:spPr>
          <a:xfrm>
            <a:off x="240263" y="2310492"/>
            <a:ext cx="8663473" cy="3570764"/>
          </a:xfrm>
          <a:prstGeom prst="roundRect">
            <a:avLst>
              <a:gd name="adj" fmla="val 8726"/>
            </a:avLst>
          </a:prstGeom>
          <a:solidFill>
            <a:schemeClr val="bg1">
              <a:alpha val="84000"/>
            </a:schemeClr>
          </a:solidFill>
          <a:ln w="38100">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350" b="0" i="0" u="none" strike="noStrike" kern="1200" cap="none" spc="0" normalizeH="0" baseline="0" noProof="0">
              <a:ln>
                <a:solidFill>
                  <a:srgbClr val="ED7D31">
                    <a:lumMod val="50000"/>
                  </a:srgbClr>
                </a:solidFill>
              </a:ln>
              <a:solidFill>
                <a:prstClr val="white"/>
              </a:solidFill>
              <a:effectLst/>
              <a:uLnTx/>
              <a:uFillTx/>
              <a:latin typeface="Arial" panose="020B0604020202020204" pitchFamily="34" charset="0"/>
              <a:ea typeface="+mn-ea"/>
              <a:cs typeface="+mn-cs"/>
            </a:endParaRPr>
          </a:p>
        </p:txBody>
      </p:sp>
      <p:sp>
        <p:nvSpPr>
          <p:cNvPr id="8" name="TextBox 7"/>
          <p:cNvSpPr txBox="1"/>
          <p:nvPr/>
        </p:nvSpPr>
        <p:spPr>
          <a:xfrm>
            <a:off x="418606" y="2369429"/>
            <a:ext cx="8078190" cy="922020"/>
          </a:xfrm>
          <a:prstGeom prst="rect">
            <a:avLst/>
          </a:prstGeom>
          <a:noFill/>
        </p:spPr>
        <p:txBody>
          <a:bodyPr wrap="square">
            <a:spAutoFit/>
          </a:bodyPr>
          <a:lstStyle/>
          <a:p>
            <a:pPr lvl="0" algn="ctr">
              <a:defRPr/>
            </a:pPr>
            <a:r>
              <a:rPr lang="vi-VN" sz="2700" b="1" dirty="0">
                <a:solidFill>
                  <a:srgbClr val="FF0000"/>
                </a:solidFill>
                <a:latin typeface="Calibri" panose="020F0502020204030204" charset="0"/>
                <a:cs typeface="Calibri" panose="020F0502020204030204" charset="0"/>
              </a:rPr>
              <a:t>Bom H: </a:t>
            </a:r>
            <a:r>
              <a:rPr lang="vi-VN" sz="2700" b="1" dirty="0">
                <a:solidFill>
                  <a:srgbClr val="002060"/>
                </a:solidFill>
                <a:latin typeface="Calibri" panose="020F0502020204030204" charset="0"/>
                <a:cs typeface="Calibri" panose="020F0502020204030204" charset="0"/>
              </a:rPr>
              <a:t>bom khinh khí, có sức sát thương và phá hoại lớn hơn bom nguyên tử.</a:t>
            </a:r>
            <a:endParaRPr lang="vi-VN" sz="2700" b="1" dirty="0">
              <a:solidFill>
                <a:srgbClr val="002060"/>
              </a:solidFill>
              <a:latin typeface="Calibri" panose="020F0502020204030204" charset="0"/>
              <a:cs typeface="Calibri" panose="020F0502020204030204" charset="0"/>
            </a:endParaRPr>
          </a:p>
        </p:txBody>
      </p:sp>
      <p:pic>
        <p:nvPicPr>
          <p:cNvPr id="2" name="Picture 1"/>
          <p:cNvPicPr>
            <a:picLocks noChangeAspect="1"/>
          </p:cNvPicPr>
          <p:nvPr/>
        </p:nvPicPr>
        <p:blipFill>
          <a:blip r:embed="rId3"/>
          <a:stretch>
            <a:fillRect/>
          </a:stretch>
        </p:blipFill>
        <p:spPr>
          <a:xfrm>
            <a:off x="575159" y="1023511"/>
            <a:ext cx="7873667" cy="1056224"/>
          </a:xfrm>
          <a:prstGeom prst="rect">
            <a:avLst/>
          </a:prstGeom>
        </p:spPr>
      </p:pic>
      <p:pic>
        <p:nvPicPr>
          <p:cNvPr id="3074" name="Picture 2" descr="Tại sao bom H nguy hiểm hơn nhiều so với bom nguyên tử"/>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5228" y="3282591"/>
            <a:ext cx="4061546" cy="253538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wipe(down)">
                                      <p:cBhvr>
                                        <p:cTn id="10"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12"/>
          <p:cNvSpPr/>
          <p:nvPr/>
        </p:nvSpPr>
        <p:spPr>
          <a:xfrm>
            <a:off x="0" y="840641"/>
            <a:ext cx="9144000" cy="5160109"/>
          </a:xfrm>
          <a:custGeom>
            <a:avLst/>
            <a:gdLst/>
            <a:ahLst/>
            <a:cxnLst/>
            <a:rect l="l" t="t" r="r" b="b"/>
            <a:pathLst>
              <a:path w="3426403" h="2426322">
                <a:moveTo>
                  <a:pt x="0" y="0"/>
                </a:moveTo>
                <a:lnTo>
                  <a:pt x="3426403" y="0"/>
                </a:lnTo>
                <a:lnTo>
                  <a:pt x="3426403" y="2426322"/>
                </a:lnTo>
                <a:lnTo>
                  <a:pt x="0" y="2426322"/>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Rounded Corners 2"/>
          <p:cNvSpPr/>
          <p:nvPr/>
        </p:nvSpPr>
        <p:spPr>
          <a:xfrm>
            <a:off x="240263" y="2310492"/>
            <a:ext cx="8663473" cy="3570764"/>
          </a:xfrm>
          <a:prstGeom prst="roundRect">
            <a:avLst>
              <a:gd name="adj" fmla="val 8726"/>
            </a:avLst>
          </a:prstGeom>
          <a:solidFill>
            <a:schemeClr val="bg1">
              <a:alpha val="84000"/>
            </a:schemeClr>
          </a:solidFill>
          <a:ln w="38100">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350" b="0" i="0" u="none" strike="noStrike" kern="1200" cap="none" spc="0" normalizeH="0" baseline="0" noProof="0">
              <a:ln>
                <a:solidFill>
                  <a:srgbClr val="ED7D31">
                    <a:lumMod val="50000"/>
                  </a:srgbClr>
                </a:solidFill>
              </a:ln>
              <a:solidFill>
                <a:prstClr val="white"/>
              </a:solidFill>
              <a:effectLst/>
              <a:uLnTx/>
              <a:uFillTx/>
              <a:latin typeface="Arial" panose="020B0604020202020204" pitchFamily="34" charset="0"/>
              <a:ea typeface="+mn-ea"/>
              <a:cs typeface="+mn-cs"/>
            </a:endParaRPr>
          </a:p>
        </p:txBody>
      </p:sp>
      <p:sp>
        <p:nvSpPr>
          <p:cNvPr id="8" name="TextBox 7"/>
          <p:cNvSpPr txBox="1"/>
          <p:nvPr/>
        </p:nvSpPr>
        <p:spPr>
          <a:xfrm>
            <a:off x="418606" y="2369429"/>
            <a:ext cx="8078190" cy="553085"/>
          </a:xfrm>
          <a:prstGeom prst="rect">
            <a:avLst/>
          </a:prstGeom>
          <a:noFill/>
        </p:spPr>
        <p:txBody>
          <a:bodyPr wrap="square">
            <a:spAutoFit/>
          </a:bodyPr>
          <a:lstStyle/>
          <a:p>
            <a:pPr lvl="0" algn="ctr">
              <a:defRPr/>
            </a:pPr>
            <a:r>
              <a:rPr lang="pt-BR" sz="3000" b="1" dirty="0">
                <a:solidFill>
                  <a:srgbClr val="FF0000"/>
                </a:solidFill>
                <a:latin typeface="Calibri" panose="020F0502020204030204" charset="0"/>
                <a:cs typeface="Calibri" panose="020F0502020204030204" charset="0"/>
              </a:rPr>
              <a:t>Bom A: </a:t>
            </a:r>
            <a:r>
              <a:rPr lang="pt-BR" sz="3000" b="1" dirty="0">
                <a:solidFill>
                  <a:srgbClr val="002060"/>
                </a:solidFill>
                <a:latin typeface="Calibri" panose="020F0502020204030204" charset="0"/>
                <a:cs typeface="Calibri" panose="020F0502020204030204" charset="0"/>
              </a:rPr>
              <a:t>tên gọi khác của bom nguyên tử.</a:t>
            </a:r>
            <a:endParaRPr lang="pt-BR" sz="3000" b="1" dirty="0">
              <a:solidFill>
                <a:srgbClr val="002060"/>
              </a:solidFill>
              <a:latin typeface="Calibri" panose="020F0502020204030204" charset="0"/>
              <a:cs typeface="Calibri" panose="020F0502020204030204" charset="0"/>
            </a:endParaRPr>
          </a:p>
        </p:txBody>
      </p:sp>
      <p:pic>
        <p:nvPicPr>
          <p:cNvPr id="2" name="Picture 1"/>
          <p:cNvPicPr>
            <a:picLocks noChangeAspect="1"/>
          </p:cNvPicPr>
          <p:nvPr/>
        </p:nvPicPr>
        <p:blipFill>
          <a:blip r:embed="rId3"/>
          <a:stretch>
            <a:fillRect/>
          </a:stretch>
        </p:blipFill>
        <p:spPr>
          <a:xfrm>
            <a:off x="575159" y="1023511"/>
            <a:ext cx="7873667" cy="1056224"/>
          </a:xfrm>
          <a:prstGeom prst="rect">
            <a:avLst/>
          </a:prstGeom>
        </p:spPr>
      </p:pic>
      <p:pic>
        <p:nvPicPr>
          <p:cNvPr id="4098" name="Picture 2" descr="Những sự thật về 2 vụ ném bom nguyên tử ở Hiroshima và Nagasaki | VOV.V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6481" y="2903865"/>
            <a:ext cx="3893669" cy="281187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wipe(down)">
                                      <p:cBhvr>
                                        <p:cTn id="10"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
          <p:cNvSpPr/>
          <p:nvPr/>
        </p:nvSpPr>
        <p:spPr>
          <a:xfrm>
            <a:off x="0" y="857250"/>
            <a:ext cx="9144000" cy="51435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endParaRPr lang="en-US" sz="1350"/>
          </a:p>
        </p:txBody>
      </p:sp>
      <p:pic>
        <p:nvPicPr>
          <p:cNvPr id="14" name="Picture 13" descr="A rainbow colored circle&#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99" y="857249"/>
            <a:ext cx="9144000" cy="4572000"/>
          </a:xfrm>
          <a:prstGeom prst="rect">
            <a:avLst/>
          </a:prstGeom>
        </p:spPr>
      </p:pic>
      <p:sp>
        <p:nvSpPr>
          <p:cNvPr id="5" name="Freeform 2"/>
          <p:cNvSpPr/>
          <p:nvPr/>
        </p:nvSpPr>
        <p:spPr>
          <a:xfrm>
            <a:off x="7308427" y="665435"/>
            <a:ext cx="2052870" cy="1914302"/>
          </a:xfrm>
          <a:custGeom>
            <a:avLst/>
            <a:gdLst/>
            <a:ahLst/>
            <a:cxnLst/>
            <a:rect l="l" t="t" r="r" b="b"/>
            <a:pathLst>
              <a:path w="2737160" h="2552402">
                <a:moveTo>
                  <a:pt x="0" y="0"/>
                </a:moveTo>
                <a:lnTo>
                  <a:pt x="2737160" y="0"/>
                </a:lnTo>
                <a:lnTo>
                  <a:pt x="2737160" y="2552402"/>
                </a:lnTo>
                <a:lnTo>
                  <a:pt x="0" y="2552402"/>
                </a:lnTo>
                <a:lnTo>
                  <a:pt x="0" y="0"/>
                </a:lnTo>
                <a:close/>
              </a:path>
            </a:pathLst>
          </a:custGeom>
          <a:blipFill>
            <a:blip r:embed="rId4"/>
            <a:stretch>
              <a:fillRect/>
            </a:stretch>
          </a:blipFill>
        </p:spPr>
        <p:txBody>
          <a:bodyPr/>
          <a:lstStyle/>
          <a:p>
            <a:endParaRPr lang="en-US" sz="1350"/>
          </a:p>
        </p:txBody>
      </p:sp>
      <p:grpSp>
        <p:nvGrpSpPr>
          <p:cNvPr id="13" name="Group 12"/>
          <p:cNvGrpSpPr/>
          <p:nvPr/>
        </p:nvGrpSpPr>
        <p:grpSpPr>
          <a:xfrm>
            <a:off x="0" y="5233445"/>
            <a:ext cx="9126588" cy="767306"/>
            <a:chOff x="0" y="5834926"/>
            <a:chExt cx="12168784" cy="1023074"/>
          </a:xfrm>
        </p:grpSpPr>
        <p:sp>
          <p:nvSpPr>
            <p:cNvPr id="9" name="Freeform 28"/>
            <p:cNvSpPr/>
            <p:nvPr/>
          </p:nvSpPr>
          <p:spPr>
            <a:xfrm>
              <a:off x="0" y="5858493"/>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5"/>
              <a:stretch>
                <a:fillRect/>
              </a:stretch>
            </a:blipFill>
          </p:spPr>
          <p:txBody>
            <a:bodyPr/>
            <a:lstStyle/>
            <a:p>
              <a:endParaRPr lang="en-US" sz="1350"/>
            </a:p>
          </p:txBody>
        </p:sp>
        <p:sp>
          <p:nvSpPr>
            <p:cNvPr id="10" name="Freeform 28"/>
            <p:cNvSpPr/>
            <p:nvPr/>
          </p:nvSpPr>
          <p:spPr>
            <a:xfrm>
              <a:off x="3590730" y="5858492"/>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5"/>
              <a:stretch>
                <a:fillRect/>
              </a:stretch>
            </a:blipFill>
          </p:spPr>
          <p:txBody>
            <a:bodyPr/>
            <a:lstStyle/>
            <a:p>
              <a:endParaRPr lang="en-US" sz="1350"/>
            </a:p>
          </p:txBody>
        </p:sp>
        <p:sp>
          <p:nvSpPr>
            <p:cNvPr id="11" name="Freeform 28"/>
            <p:cNvSpPr/>
            <p:nvPr/>
          </p:nvSpPr>
          <p:spPr>
            <a:xfrm>
              <a:off x="72088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5"/>
              <a:stretch>
                <a:fillRect/>
              </a:stretch>
            </a:blipFill>
          </p:spPr>
          <p:txBody>
            <a:bodyPr/>
            <a:lstStyle/>
            <a:p>
              <a:endParaRPr lang="en-US" sz="1350"/>
            </a:p>
          </p:txBody>
        </p:sp>
        <p:sp>
          <p:nvSpPr>
            <p:cNvPr id="12" name="Freeform 28"/>
            <p:cNvSpPr/>
            <p:nvPr/>
          </p:nvSpPr>
          <p:spPr>
            <a:xfrm>
              <a:off x="85506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5"/>
              <a:stretch>
                <a:fillRect/>
              </a:stretch>
            </a:blipFill>
          </p:spPr>
          <p:txBody>
            <a:bodyPr/>
            <a:lstStyle/>
            <a:p>
              <a:endParaRPr lang="en-US" sz="1350"/>
            </a:p>
          </p:txBody>
        </p:sp>
      </p:grpSp>
      <p:pic>
        <p:nvPicPr>
          <p:cNvPr id="8" name="Picture 2" descr="PHÁT TRIỂN NĂNG LỰC THẨM MỸ BẰNG TOÁN HỌC - POMat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43075" y="2669465"/>
            <a:ext cx="5967562" cy="333921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7"/>
          <a:stretch>
            <a:fillRect/>
          </a:stretch>
        </p:blipFill>
        <p:spPr>
          <a:xfrm>
            <a:off x="6327853" y="3110941"/>
            <a:ext cx="2099466" cy="2099466"/>
          </a:xfrm>
          <a:prstGeom prst="rect">
            <a:avLst/>
          </a:prstGeom>
        </p:spPr>
      </p:pic>
      <p:pic>
        <p:nvPicPr>
          <p:cNvPr id="16" name="Picture 15"/>
          <p:cNvPicPr>
            <a:picLocks noChangeAspect="1"/>
          </p:cNvPicPr>
          <p:nvPr/>
        </p:nvPicPr>
        <p:blipFill>
          <a:blip r:embed="rId8"/>
          <a:stretch>
            <a:fillRect/>
          </a:stretch>
        </p:blipFill>
        <p:spPr>
          <a:xfrm>
            <a:off x="716681" y="1428751"/>
            <a:ext cx="8221169" cy="2373074"/>
          </a:xfrm>
          <a:prstGeom prst="rect">
            <a:avLst/>
          </a:prstGeom>
        </p:spPr>
      </p:pic>
    </p:spTree>
  </p:cSld>
  <p:clrMapOvr>
    <a:masterClrMapping/>
  </p:clrMapOvr>
  <p:transition spd="med">
    <p:pull/>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p:cNvSpPr/>
          <p:nvPr/>
        </p:nvSpPr>
        <p:spPr>
          <a:xfrm>
            <a:off x="240263" y="1121040"/>
            <a:ext cx="8663474" cy="4615920"/>
          </a:xfrm>
          <a:prstGeom prst="roundRect">
            <a:avLst>
              <a:gd name="adj" fmla="val 8726"/>
            </a:avLst>
          </a:prstGeom>
          <a:solidFill>
            <a:srgbClr val="FFFFFF">
              <a:alpha val="87059"/>
            </a:srgbClr>
          </a:solidFill>
          <a:ln w="381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p:cNvGrpSpPr/>
          <p:nvPr/>
        </p:nvGrpSpPr>
        <p:grpSpPr>
          <a:xfrm>
            <a:off x="360201" y="1415668"/>
            <a:ext cx="8396287" cy="1121946"/>
            <a:chOff x="505150" y="767884"/>
            <a:chExt cx="11195049" cy="1495928"/>
          </a:xfrm>
        </p:grpSpPr>
        <p:sp>
          <p:nvSpPr>
            <p:cNvPr id="9" name="TextBox 8"/>
            <p:cNvSpPr txBox="1"/>
            <p:nvPr/>
          </p:nvSpPr>
          <p:spPr>
            <a:xfrm>
              <a:off x="666237" y="767884"/>
              <a:ext cx="11033962" cy="1495928"/>
            </a:xfrm>
            <a:prstGeom prst="roundRect">
              <a:avLst/>
            </a:prstGeom>
            <a:solidFill>
              <a:schemeClr val="accent4">
                <a:lumMod val="20000"/>
                <a:lumOff val="80000"/>
              </a:schemeClr>
            </a:solidFill>
            <a:ln w="38100">
              <a:solidFill>
                <a:schemeClr val="accent4">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1. </a:t>
              </a:r>
              <a:r>
                <a:rPr kumimoji="0" lang="vi-VN" sz="3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Những hình ảnh ở khổ thơ đầu giúp chúng ta hình dung về một trái đất như thế nào?</a:t>
              </a:r>
              <a:endParaRPr kumimoji="0" lang="vi-VN" sz="3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4" name="Picture 3" descr="A question mark in a speech bubble&#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05150" y="1401050"/>
              <a:ext cx="797968" cy="797968"/>
            </a:xfrm>
            <a:prstGeom prst="rect">
              <a:avLst/>
            </a:prstGeom>
          </p:spPr>
        </p:pic>
      </p:grpSp>
      <p:sp>
        <p:nvSpPr>
          <p:cNvPr id="2" name="Rectangle: Rounded Corners 1"/>
          <p:cNvSpPr/>
          <p:nvPr/>
        </p:nvSpPr>
        <p:spPr>
          <a:xfrm>
            <a:off x="587027" y="2941370"/>
            <a:ext cx="8169461" cy="2110550"/>
          </a:xfrm>
          <a:prstGeom prst="round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700" dirty="0">
                <a:solidFill>
                  <a:srgbClr val="FF0000"/>
                </a:solidFill>
              </a:rPr>
              <a:t>Các hình ảnh ở khổ thơ đầu: </a:t>
            </a:r>
            <a:r>
              <a:rPr lang="vi-VN" sz="2700" b="1" dirty="0">
                <a:solidFill>
                  <a:srgbClr val="FF0000"/>
                </a:solidFill>
              </a:rPr>
              <a:t>quả bóng sân bay giữa trời xanh, tiếng chim gù của chim bồ câu, cánh chim hải âu vờn sóng biển</a:t>
            </a:r>
            <a:r>
              <a:rPr lang="vi-VN" sz="2700" dirty="0">
                <a:solidFill>
                  <a:srgbClr val="FF0000"/>
                </a:solidFill>
              </a:rPr>
              <a:t>, giúp chúng ta hình dung về một trái đất hòa bình, yên vui.</a:t>
            </a:r>
            <a:endParaRPr lang="en-US" sz="2700" dirty="0">
              <a:solidFill>
                <a:srgbClr val="FF0000"/>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p:cNvSpPr/>
          <p:nvPr/>
        </p:nvSpPr>
        <p:spPr>
          <a:xfrm>
            <a:off x="240263" y="1121040"/>
            <a:ext cx="8663474" cy="4615920"/>
          </a:xfrm>
          <a:prstGeom prst="roundRect">
            <a:avLst>
              <a:gd name="adj" fmla="val 8726"/>
            </a:avLst>
          </a:prstGeom>
          <a:solidFill>
            <a:srgbClr val="FFFFFF">
              <a:alpha val="87059"/>
            </a:srgbClr>
          </a:solidFill>
          <a:ln w="381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p:cNvGrpSpPr/>
          <p:nvPr/>
        </p:nvGrpSpPr>
        <p:grpSpPr>
          <a:xfrm>
            <a:off x="360201" y="1415668"/>
            <a:ext cx="8396287" cy="1121946"/>
            <a:chOff x="505150" y="767884"/>
            <a:chExt cx="11195049" cy="1495928"/>
          </a:xfrm>
        </p:grpSpPr>
        <p:sp>
          <p:nvSpPr>
            <p:cNvPr id="9" name="TextBox 8"/>
            <p:cNvSpPr txBox="1"/>
            <p:nvPr/>
          </p:nvSpPr>
          <p:spPr>
            <a:xfrm>
              <a:off x="666237" y="767884"/>
              <a:ext cx="11033962" cy="1495928"/>
            </a:xfrm>
            <a:prstGeom prst="roundRect">
              <a:avLst/>
            </a:prstGeom>
            <a:solidFill>
              <a:schemeClr val="accent4">
                <a:lumMod val="20000"/>
                <a:lumOff val="80000"/>
              </a:schemeClr>
            </a:solidFill>
            <a:ln w="38100">
              <a:solidFill>
                <a:schemeClr val="accent4">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2. </a:t>
              </a:r>
              <a:r>
                <a:rPr kumimoji="0" lang="vi-VN" sz="3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Theo em, khổ thơ thứ hai ý nói gì? Em chọn ý nào dưới đây? Vì sao?</a:t>
              </a:r>
              <a:endParaRPr kumimoji="0" lang="vi-VN" sz="3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4" name="Picture 3" descr="A question mark in a speech bubble&#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05150" y="1401050"/>
              <a:ext cx="797968" cy="797968"/>
            </a:xfrm>
            <a:prstGeom prst="rect">
              <a:avLst/>
            </a:prstGeom>
          </p:spPr>
        </p:pic>
      </p:grpSp>
      <p:pic>
        <p:nvPicPr>
          <p:cNvPr id="10" name="Picture 9"/>
          <p:cNvPicPr>
            <a:picLocks noChangeAspect="1"/>
          </p:cNvPicPr>
          <p:nvPr/>
        </p:nvPicPr>
        <p:blipFill>
          <a:blip r:embed="rId2"/>
          <a:stretch>
            <a:fillRect/>
          </a:stretch>
        </p:blipFill>
        <p:spPr>
          <a:xfrm>
            <a:off x="320634" y="3044853"/>
            <a:ext cx="8511639" cy="1528074"/>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p:cNvSpPr/>
          <p:nvPr/>
        </p:nvSpPr>
        <p:spPr>
          <a:xfrm>
            <a:off x="240263" y="1121040"/>
            <a:ext cx="8663474" cy="4615920"/>
          </a:xfrm>
          <a:prstGeom prst="roundRect">
            <a:avLst>
              <a:gd name="adj" fmla="val 8726"/>
            </a:avLst>
          </a:prstGeom>
          <a:solidFill>
            <a:srgbClr val="FFFFFF">
              <a:alpha val="87059"/>
            </a:srgbClr>
          </a:solidFill>
          <a:ln w="381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p:cNvGrpSpPr/>
          <p:nvPr/>
        </p:nvGrpSpPr>
        <p:grpSpPr>
          <a:xfrm>
            <a:off x="155351" y="1415668"/>
            <a:ext cx="8601137" cy="1260387"/>
            <a:chOff x="232017" y="767884"/>
            <a:chExt cx="11468182" cy="1680516"/>
          </a:xfrm>
        </p:grpSpPr>
        <p:sp>
          <p:nvSpPr>
            <p:cNvPr id="9" name="TextBox 8"/>
            <p:cNvSpPr txBox="1"/>
            <p:nvPr/>
          </p:nvSpPr>
          <p:spPr>
            <a:xfrm>
              <a:off x="666237" y="767884"/>
              <a:ext cx="11033962" cy="1359016"/>
            </a:xfrm>
            <a:prstGeom prst="roundRect">
              <a:avLst/>
            </a:prstGeom>
            <a:solidFill>
              <a:schemeClr val="accent4">
                <a:lumMod val="20000"/>
                <a:lumOff val="80000"/>
              </a:schemeClr>
            </a:solidFill>
            <a:ln w="38100">
              <a:solidFill>
                <a:schemeClr val="accent4">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7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3. </a:t>
              </a:r>
              <a:r>
                <a:rPr kumimoji="0" lang="vi-VN" sz="27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Trong bài thơ, những hình ảnh nào có ý nghĩa đối lập với hoà bình? Em có suy nghĩ gì về những hình ảnh ấy?</a:t>
              </a:r>
              <a:endParaRPr kumimoji="0" lang="vi-VN" sz="27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4" name="Picture 3" descr="A question mark in a speech bubble&#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32017" y="1650432"/>
              <a:ext cx="797968" cy="797968"/>
            </a:xfrm>
            <a:prstGeom prst="rect">
              <a:avLst/>
            </a:prstGeom>
          </p:spPr>
        </p:pic>
      </p:grpSp>
      <p:sp>
        <p:nvSpPr>
          <p:cNvPr id="2" name="Rectangle: Rounded Corners 1"/>
          <p:cNvSpPr/>
          <p:nvPr/>
        </p:nvSpPr>
        <p:spPr>
          <a:xfrm>
            <a:off x="587027" y="2852305"/>
            <a:ext cx="8169461" cy="2618509"/>
          </a:xfrm>
          <a:prstGeom prst="round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2700" b="1" dirty="0">
                <a:solidFill>
                  <a:srgbClr val="FF0000"/>
                </a:solidFill>
                <a:latin typeface="Cambria" panose="02040503050406030204" pitchFamily="18" charset="0"/>
                <a:ea typeface="Cambria" panose="02040503050406030204" pitchFamily="18" charset="0"/>
              </a:rPr>
              <a:t>Những hình ảnh đối lập với hòa bình là: </a:t>
            </a:r>
            <a:r>
              <a:rPr lang="vi-VN" sz="2700" dirty="0">
                <a:solidFill>
                  <a:srgbClr val="FF0000"/>
                </a:solidFill>
                <a:latin typeface="Cambria" panose="02040503050406030204" pitchFamily="18" charset="0"/>
                <a:ea typeface="Cambria" panose="02040503050406030204" pitchFamily="18" charset="0"/>
              </a:rPr>
              <a:t>khói hình nấm bom H, bom A. Việc đưa những hình ảnh ấy là để nhắc nhở mọi người, muốn giữ gìn trái đất hòa bình cần phải lên án chiến tranh, giữ gìn hòa bình cho thế giới, cho cuộc sống tươi đẹp.</a:t>
            </a:r>
            <a:endParaRPr kumimoji="0" lang="en-US" sz="27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p:cNvSpPr/>
          <p:nvPr/>
        </p:nvSpPr>
        <p:spPr>
          <a:xfrm>
            <a:off x="240263" y="1121040"/>
            <a:ext cx="8663474" cy="4615920"/>
          </a:xfrm>
          <a:prstGeom prst="roundRect">
            <a:avLst>
              <a:gd name="adj" fmla="val 8726"/>
            </a:avLst>
          </a:prstGeom>
          <a:solidFill>
            <a:srgbClr val="FFFFFF">
              <a:alpha val="87059"/>
            </a:srgbClr>
          </a:solidFill>
          <a:ln w="381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p:cNvGrpSpPr/>
          <p:nvPr/>
        </p:nvGrpSpPr>
        <p:grpSpPr>
          <a:xfrm>
            <a:off x="155351" y="1415668"/>
            <a:ext cx="8601137" cy="1260387"/>
            <a:chOff x="232017" y="767884"/>
            <a:chExt cx="11468182" cy="1680516"/>
          </a:xfrm>
        </p:grpSpPr>
        <p:sp>
          <p:nvSpPr>
            <p:cNvPr id="9" name="TextBox 8"/>
            <p:cNvSpPr txBox="1"/>
            <p:nvPr/>
          </p:nvSpPr>
          <p:spPr>
            <a:xfrm>
              <a:off x="666237" y="767884"/>
              <a:ext cx="11033962" cy="1359016"/>
            </a:xfrm>
            <a:prstGeom prst="roundRect">
              <a:avLst/>
            </a:prstGeom>
            <a:solidFill>
              <a:schemeClr val="accent4">
                <a:lumMod val="20000"/>
                <a:lumOff val="80000"/>
              </a:schemeClr>
            </a:solidFill>
            <a:ln w="38100">
              <a:solidFill>
                <a:schemeClr val="accent4">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7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4. </a:t>
              </a:r>
              <a:r>
                <a:rPr kumimoji="0" lang="vi-VN" sz="27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Theo em, hai dòng thơ “Tiếng hát vui giữ bình yên trái đất/ Tiếng cười ran cho trái đất không già” ý nói gì?</a:t>
              </a:r>
              <a:endParaRPr kumimoji="0" lang="vi-VN" sz="27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4" name="Picture 3" descr="A question mark in a speech bubble&#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32017" y="1650432"/>
              <a:ext cx="797968" cy="797968"/>
            </a:xfrm>
            <a:prstGeom prst="rect">
              <a:avLst/>
            </a:prstGeom>
          </p:spPr>
        </p:pic>
      </p:grpSp>
      <p:sp>
        <p:nvSpPr>
          <p:cNvPr id="2" name="Rectangle: Rounded Corners 1"/>
          <p:cNvSpPr/>
          <p:nvPr/>
        </p:nvSpPr>
        <p:spPr>
          <a:xfrm>
            <a:off x="587027" y="2852305"/>
            <a:ext cx="8169461" cy="2618509"/>
          </a:xfrm>
          <a:prstGeom prst="round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3300" b="1" dirty="0">
                <a:solidFill>
                  <a:srgbClr val="FF0000"/>
                </a:solidFill>
                <a:latin typeface="Cambria" panose="02040503050406030204" pitchFamily="18" charset="0"/>
                <a:ea typeface="Cambria" panose="02040503050406030204" pitchFamily="18" charset="0"/>
              </a:rPr>
              <a:t>Trái đất tươi đẹp là trái đất rộn rã tiếng hát tiếng cười. Gìn giữ sự bình yên tươi trẻ cho trái đất bằng tiếng hát, tiếng cười.</a:t>
            </a:r>
            <a:endParaRPr kumimoji="0" lang="en-US" sz="33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15"/>
          <p:cNvSpPr/>
          <p:nvPr/>
        </p:nvSpPr>
        <p:spPr>
          <a:xfrm>
            <a:off x="0" y="857250"/>
            <a:ext cx="9144000" cy="5143500"/>
          </a:xfrm>
          <a:custGeom>
            <a:avLst/>
            <a:gdLst/>
            <a:ahLst/>
            <a:cxnLst/>
            <a:rect l="l" t="t" r="r" b="b"/>
            <a:pathLst>
              <a:path w="3783779" h="3178374">
                <a:moveTo>
                  <a:pt x="0" y="0"/>
                </a:moveTo>
                <a:lnTo>
                  <a:pt x="3783779" y="0"/>
                </a:lnTo>
                <a:lnTo>
                  <a:pt x="3783779" y="3178374"/>
                </a:lnTo>
                <a:lnTo>
                  <a:pt x="0" y="3178374"/>
                </a:lnTo>
                <a:lnTo>
                  <a:pt x="0" y="0"/>
                </a:lnTo>
                <a:close/>
              </a:path>
            </a:pathLst>
          </a:custGeom>
          <a:blipFill>
            <a:blip r:embed="rId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 name="Rectangle: Rounded Corners 3"/>
          <p:cNvSpPr/>
          <p:nvPr/>
        </p:nvSpPr>
        <p:spPr>
          <a:xfrm>
            <a:off x="3004817" y="1752407"/>
            <a:ext cx="5511339" cy="2144973"/>
          </a:xfrm>
          <a:prstGeom prst="roundRect">
            <a:avLst/>
          </a:prstGeom>
          <a:solidFill>
            <a:srgbClr val="FFCCFF"/>
          </a:solidFill>
          <a:ln w="57150">
            <a:solidFill>
              <a:srgbClr val="7030A0"/>
            </a:solidFill>
          </a:ln>
        </p:spPr>
        <p:txBody>
          <a:bodyPr wrap="square" rtlCol="0">
            <a:spAutoFit/>
          </a:bodyPr>
          <a:lstStyle/>
          <a:p>
            <a:pPr lvl="0" algn="ctr">
              <a:defRPr/>
            </a:pPr>
            <a:r>
              <a:rPr lang="en-US" sz="6000" dirty="0" err="1">
                <a:solidFill>
                  <a:prstClr val="black"/>
                </a:solidFill>
                <a:latin typeface="Calibri" panose="020F0502020204030204" charset="0"/>
                <a:ea typeface="Roboto" panose="02000000000000000000" pitchFamily="2" charset="0"/>
                <a:cs typeface="Calibri" panose="020F0502020204030204" charset="0"/>
              </a:rPr>
              <a:t>Học</a:t>
            </a:r>
            <a:r>
              <a:rPr lang="en-US" sz="6000" dirty="0">
                <a:solidFill>
                  <a:prstClr val="black"/>
                </a:solidFill>
                <a:latin typeface="Calibri" panose="020F0502020204030204" charset="0"/>
                <a:ea typeface="Roboto" panose="02000000000000000000" pitchFamily="2" charset="0"/>
                <a:cs typeface="Calibri" panose="020F0502020204030204" charset="0"/>
              </a:rPr>
              <a:t> </a:t>
            </a:r>
            <a:r>
              <a:rPr lang="en-US" sz="6000" dirty="0" err="1">
                <a:solidFill>
                  <a:prstClr val="black"/>
                </a:solidFill>
                <a:latin typeface="Calibri" panose="020F0502020204030204" charset="0"/>
                <a:ea typeface="Roboto" panose="02000000000000000000" pitchFamily="2" charset="0"/>
                <a:cs typeface="Calibri" panose="020F0502020204030204" charset="0"/>
              </a:rPr>
              <a:t>thuộc</a:t>
            </a:r>
            <a:r>
              <a:rPr lang="en-US" sz="6000" dirty="0">
                <a:solidFill>
                  <a:prstClr val="black"/>
                </a:solidFill>
                <a:latin typeface="Calibri" panose="020F0502020204030204" charset="0"/>
                <a:ea typeface="Roboto" panose="02000000000000000000" pitchFamily="2" charset="0"/>
                <a:cs typeface="Calibri" panose="020F0502020204030204" charset="0"/>
              </a:rPr>
              <a:t> </a:t>
            </a:r>
            <a:r>
              <a:rPr lang="en-US" sz="6000" dirty="0" err="1">
                <a:solidFill>
                  <a:prstClr val="black"/>
                </a:solidFill>
                <a:latin typeface="Calibri" panose="020F0502020204030204" charset="0"/>
                <a:ea typeface="Roboto" panose="02000000000000000000" pitchFamily="2" charset="0"/>
                <a:cs typeface="Calibri" panose="020F0502020204030204" charset="0"/>
              </a:rPr>
              <a:t>lòng</a:t>
            </a:r>
            <a:r>
              <a:rPr lang="en-US" sz="6000" dirty="0">
                <a:solidFill>
                  <a:prstClr val="black"/>
                </a:solidFill>
                <a:latin typeface="Calibri" panose="020F0502020204030204" charset="0"/>
                <a:ea typeface="Roboto" panose="02000000000000000000" pitchFamily="2" charset="0"/>
                <a:cs typeface="Calibri" panose="020F0502020204030204" charset="0"/>
              </a:rPr>
              <a:t> </a:t>
            </a:r>
            <a:r>
              <a:rPr lang="en-US" sz="6000" dirty="0" err="1">
                <a:solidFill>
                  <a:prstClr val="black"/>
                </a:solidFill>
                <a:latin typeface="Calibri" panose="020F0502020204030204" charset="0"/>
                <a:ea typeface="Roboto" panose="02000000000000000000" pitchFamily="2" charset="0"/>
                <a:cs typeface="Calibri" panose="020F0502020204030204" charset="0"/>
              </a:rPr>
              <a:t>bài</a:t>
            </a:r>
            <a:r>
              <a:rPr lang="en-US" sz="6000" dirty="0">
                <a:solidFill>
                  <a:prstClr val="black"/>
                </a:solidFill>
                <a:latin typeface="Calibri" panose="020F0502020204030204" charset="0"/>
                <a:ea typeface="Roboto" panose="02000000000000000000" pitchFamily="2" charset="0"/>
                <a:cs typeface="Calibri" panose="020F0502020204030204" charset="0"/>
              </a:rPr>
              <a:t> </a:t>
            </a:r>
            <a:r>
              <a:rPr lang="en-US" sz="6000" dirty="0" err="1">
                <a:solidFill>
                  <a:prstClr val="black"/>
                </a:solidFill>
                <a:latin typeface="Calibri" panose="020F0502020204030204" charset="0"/>
                <a:ea typeface="Roboto" panose="02000000000000000000" pitchFamily="2" charset="0"/>
                <a:cs typeface="Calibri" panose="020F0502020204030204" charset="0"/>
              </a:rPr>
              <a:t>thơ</a:t>
            </a:r>
            <a:endParaRPr kumimoji="0" lang="vi-VN" sz="6000" b="0" i="0" u="none" strike="noStrike" kern="1200" cap="none" spc="0" normalizeH="0" baseline="0" noProof="0" dirty="0">
              <a:ln>
                <a:noFill/>
              </a:ln>
              <a:solidFill>
                <a:prstClr val="black"/>
              </a:solidFill>
              <a:effectLst/>
              <a:uLnTx/>
              <a:uFillTx/>
              <a:latin typeface="Calibri" panose="020F0502020204030204" charset="0"/>
              <a:ea typeface="Roboto" panose="02000000000000000000" pitchFamily="2" charset="0"/>
              <a:cs typeface="Calibri" panose="020F0502020204030204" charset="0"/>
            </a:endParaRPr>
          </a:p>
        </p:txBody>
      </p:sp>
      <p:pic>
        <p:nvPicPr>
          <p:cNvPr id="2" name="Picture 2" descr="PHÁT TRIỂN NĂNG LỰC THẨM MỸ BẰNG TOÁN HỌC - POMa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856590" y="2571805"/>
            <a:ext cx="6127919" cy="342894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73114" y="1281982"/>
            <a:ext cx="8790008" cy="4792115"/>
            <a:chOff x="230818" y="566309"/>
            <a:chExt cx="11720011" cy="6389487"/>
          </a:xfrm>
        </p:grpSpPr>
        <p:sp>
          <p:nvSpPr>
            <p:cNvPr id="5" name="TextBox 4"/>
            <p:cNvSpPr txBox="1"/>
            <p:nvPr/>
          </p:nvSpPr>
          <p:spPr>
            <a:xfrm>
              <a:off x="629802" y="566309"/>
              <a:ext cx="10932395" cy="1154496"/>
            </a:xfrm>
            <a:prstGeom prst="roundRect">
              <a:avLst/>
            </a:prstGeom>
            <a:solidFill>
              <a:srgbClr val="E7E7FF"/>
            </a:solidFill>
            <a:ln w="57150">
              <a:solidFill>
                <a:srgbClr val="7030A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a:t>
              </a:r>
              <a:r>
                <a:rPr kumimoji="0" lang="en-US" sz="45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Nội dung chính của bài đọc là gì?</a:t>
              </a:r>
              <a:endParaRPr kumimoji="0" lang="en-US" sz="3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8" name="Picture 7" descr="A question mark in a speech bubble&#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30818" y="892053"/>
              <a:ext cx="797968" cy="797968"/>
            </a:xfrm>
            <a:prstGeom prst="rect">
              <a:avLst/>
            </a:prstGeom>
          </p:spPr>
        </p:pic>
        <p:pic>
          <p:nvPicPr>
            <p:cNvPr id="9" name="Picture 8" descr="A pink folder with a letter inside&#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83286" y="5388253"/>
              <a:ext cx="1567543" cy="1567543"/>
            </a:xfrm>
            <a:prstGeom prst="rect">
              <a:avLst/>
            </a:prstGeom>
          </p:spPr>
        </p:pic>
      </p:grpSp>
      <p:sp>
        <p:nvSpPr>
          <p:cNvPr id="19" name="Rectangle: Rounded Corners 18"/>
          <p:cNvSpPr/>
          <p:nvPr/>
        </p:nvSpPr>
        <p:spPr>
          <a:xfrm>
            <a:off x="472352" y="2456408"/>
            <a:ext cx="8436349" cy="2698220"/>
          </a:xfrm>
          <a:prstGeom prst="roundRect">
            <a:avLst/>
          </a:prstGeom>
          <a:solidFill>
            <a:srgbClr val="FFD5E6"/>
          </a:solidFill>
          <a:ln w="57150">
            <a:solidFill>
              <a:srgbClr val="DE00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050" dirty="0">
                <a:solidFill>
                  <a:prstClr val="black"/>
                </a:solidFill>
              </a:rPr>
              <a:t>   </a:t>
            </a:r>
            <a:r>
              <a:rPr lang="vi-VN" sz="4050" dirty="0">
                <a:solidFill>
                  <a:prstClr val="black"/>
                </a:solidFill>
              </a:rPr>
              <a:t>Bài thơ gửi gắm ước mơ của các bạn thiếu nhi về một thế giới hòa bình, đoàn kết, không có chiến tranh. </a:t>
            </a:r>
            <a:endParaRPr lang="en-US" sz="4050" dirty="0">
              <a:solidFill>
                <a:prstClr val="black"/>
              </a:solidFill>
              <a:latin typeface="Calibri" panose="020F0502020204030204" charset="0"/>
              <a:cs typeface="Calibri" panose="020F050202020403020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strips(downRight)">
                                      <p:cBhvr>
                                        <p:cTn id="7" dur="5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24"/>
          <p:cNvSpPr/>
          <p:nvPr/>
        </p:nvSpPr>
        <p:spPr>
          <a:xfrm>
            <a:off x="0" y="848457"/>
            <a:ext cx="9144000" cy="5152292"/>
          </a:xfrm>
          <a:custGeom>
            <a:avLst/>
            <a:gdLst/>
            <a:ahLst/>
            <a:cxnLst/>
            <a:rect l="l" t="t" r="r" b="b"/>
            <a:pathLst>
              <a:path w="3390487" h="1936816">
                <a:moveTo>
                  <a:pt x="0" y="0"/>
                </a:moveTo>
                <a:lnTo>
                  <a:pt x="3390487" y="0"/>
                </a:lnTo>
                <a:lnTo>
                  <a:pt x="3390487" y="1936816"/>
                </a:lnTo>
                <a:lnTo>
                  <a:pt x="0" y="1936816"/>
                </a:lnTo>
                <a:lnTo>
                  <a:pt x="0" y="0"/>
                </a:lnTo>
                <a:close/>
              </a:path>
            </a:pathLst>
          </a:custGeom>
          <a:blipFill>
            <a:blip r:embed="rId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 name="Freeform 9"/>
          <p:cNvSpPr/>
          <p:nvPr/>
        </p:nvSpPr>
        <p:spPr>
          <a:xfrm rot="961822">
            <a:off x="6675994" y="1961230"/>
            <a:ext cx="2454917" cy="1977743"/>
          </a:xfrm>
          <a:custGeom>
            <a:avLst/>
            <a:gdLst/>
            <a:ahLst/>
            <a:cxnLst/>
            <a:rect l="l" t="t" r="r" b="b"/>
            <a:pathLst>
              <a:path w="3273223" h="2636991">
                <a:moveTo>
                  <a:pt x="0" y="0"/>
                </a:moveTo>
                <a:lnTo>
                  <a:pt x="3273223" y="0"/>
                </a:lnTo>
                <a:lnTo>
                  <a:pt x="3273223" y="2636991"/>
                </a:lnTo>
                <a:lnTo>
                  <a:pt x="0" y="26369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12" name="Picture 11" descr="A group of kids reading books&#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5398" y="3950409"/>
            <a:ext cx="2699771" cy="2699771"/>
          </a:xfrm>
          <a:prstGeom prst="rect">
            <a:avLst/>
          </a:prstGeom>
        </p:spPr>
      </p:pic>
      <p:pic>
        <p:nvPicPr>
          <p:cNvPr id="11" name="Picture 2" descr="PHÁT TRIỂN NĂNG LỰC THẨM MỸ BẰNG TOÁN HỌC - POMat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349055" y="3428115"/>
            <a:ext cx="4757358" cy="266203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6"/>
          <a:stretch>
            <a:fillRect/>
          </a:stretch>
        </p:blipFill>
        <p:spPr>
          <a:xfrm>
            <a:off x="138123" y="1121078"/>
            <a:ext cx="2099466" cy="2099466"/>
          </a:xfrm>
          <a:prstGeom prst="rect">
            <a:avLst/>
          </a:prstGeom>
        </p:spPr>
      </p:pic>
      <p:pic>
        <p:nvPicPr>
          <p:cNvPr id="2" name="Picture 1"/>
          <p:cNvPicPr>
            <a:picLocks noChangeAspect="1"/>
          </p:cNvPicPr>
          <p:nvPr/>
        </p:nvPicPr>
        <p:blipFill>
          <a:blip r:embed="rId7"/>
          <a:stretch>
            <a:fillRect/>
          </a:stretch>
        </p:blipFill>
        <p:spPr>
          <a:xfrm>
            <a:off x="1074832" y="2000841"/>
            <a:ext cx="6940898" cy="2802879"/>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15"/>
          <p:cNvSpPr/>
          <p:nvPr/>
        </p:nvSpPr>
        <p:spPr>
          <a:xfrm>
            <a:off x="0" y="857250"/>
            <a:ext cx="9144000" cy="5143500"/>
          </a:xfrm>
          <a:custGeom>
            <a:avLst/>
            <a:gdLst/>
            <a:ahLst/>
            <a:cxnLst/>
            <a:rect l="l" t="t" r="r" b="b"/>
            <a:pathLst>
              <a:path w="3783779" h="3178374">
                <a:moveTo>
                  <a:pt x="0" y="0"/>
                </a:moveTo>
                <a:lnTo>
                  <a:pt x="3783779" y="0"/>
                </a:lnTo>
                <a:lnTo>
                  <a:pt x="3783779" y="3178374"/>
                </a:lnTo>
                <a:lnTo>
                  <a:pt x="0" y="3178374"/>
                </a:lnTo>
                <a:lnTo>
                  <a:pt x="0" y="0"/>
                </a:lnTo>
                <a:close/>
              </a:path>
            </a:pathLst>
          </a:custGeom>
          <a:blipFill>
            <a:blip r:embed="rId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3" name="Group 2"/>
          <p:cNvGrpSpPr/>
          <p:nvPr/>
        </p:nvGrpSpPr>
        <p:grpSpPr>
          <a:xfrm>
            <a:off x="626739" y="2042333"/>
            <a:ext cx="7961773" cy="2293931"/>
            <a:chOff x="788151" y="2387633"/>
            <a:chExt cx="10615697" cy="3058574"/>
          </a:xfrm>
        </p:grpSpPr>
        <p:sp>
          <p:nvSpPr>
            <p:cNvPr id="5" name="Rectangle: Rounded Corners 4"/>
            <p:cNvSpPr/>
            <p:nvPr/>
          </p:nvSpPr>
          <p:spPr>
            <a:xfrm>
              <a:off x="788151" y="2387633"/>
              <a:ext cx="10615697" cy="3058574"/>
            </a:xfrm>
            <a:prstGeom prst="roundRect">
              <a:avLst/>
            </a:prstGeom>
            <a:solidFill>
              <a:srgbClr val="E7FFE7"/>
            </a:solidFill>
            <a:ln w="57150">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2257098" y="2712188"/>
              <a:ext cx="8743249" cy="2584027"/>
            </a:xfrm>
            <a:prstGeom prst="rect">
              <a:avLst/>
            </a:prstGeom>
            <a:noFill/>
          </p:spPr>
          <p:txBody>
            <a:bodyPr wrap="square">
              <a:spAutoFit/>
            </a:bodyPr>
            <a:lstStyle/>
            <a:p>
              <a:pPr marL="571500" marR="0" lvl="0" indent="-571500" algn="just" defTabSz="914400" rtl="0" eaLnBrk="1" fontAlgn="auto" latinLnBrk="0" hangingPunct="1">
                <a:lnSpc>
                  <a:spcPct val="100000"/>
                </a:lnSpc>
                <a:spcBef>
                  <a:spcPts val="0"/>
                </a:spcBef>
                <a:spcAft>
                  <a:spcPts val="0"/>
                </a:spcAft>
                <a:buClrTx/>
                <a:buSzTx/>
                <a:buFont typeface="Wingdings" panose="05000000000000000000" pitchFamily="2" charset="2"/>
                <a:buChar char="Ø"/>
                <a:defRPr/>
              </a:pPr>
              <a:r>
                <a:rPr kumimoji="0" lang="vi-VN" sz="3000" b="1" i="0" u="none" strike="noStrike" kern="1200" cap="none" spc="0" normalizeH="0" baseline="0" noProof="0" dirty="0">
                  <a:ln>
                    <a:noFill/>
                  </a:ln>
                  <a:solidFill>
                    <a:prstClr val="black"/>
                  </a:solidFill>
                  <a:effectLst/>
                  <a:uLnTx/>
                  <a:uFillTx/>
                  <a:latin typeface="Calibri" panose="020F0502020204030204" charset="0"/>
                  <a:ea typeface="Calibri" panose="020F0502020204030204" charset="0"/>
                  <a:cs typeface="Calibri" panose="020F0502020204030204" charset="0"/>
                </a:rPr>
                <a:t>Đọc diễn cảm cả bài, với giọng đọc phù hợp nhấn giọng từ ngữ cần thiết để thể hiện vẻ đẹp của trái đất hoà bình và tươi đẹp.</a:t>
              </a:r>
              <a:endParaRPr kumimoji="0" lang="en-US" sz="3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descr="A cartoon of a child with purple hair&#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4503" y="2868956"/>
              <a:ext cx="1182595" cy="1182595"/>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3"/>
          <p:cNvSpPr/>
          <p:nvPr/>
        </p:nvSpPr>
        <p:spPr>
          <a:xfrm>
            <a:off x="0" y="736979"/>
            <a:ext cx="9144000" cy="5384042"/>
          </a:xfrm>
          <a:custGeom>
            <a:avLst/>
            <a:gdLst/>
            <a:ahLst/>
            <a:cxnLst/>
            <a:rect l="l" t="t" r="r" b="b"/>
            <a:pathLst>
              <a:path w="4164259" h="2982650">
                <a:moveTo>
                  <a:pt x="0" y="0"/>
                </a:moveTo>
                <a:lnTo>
                  <a:pt x="4164259" y="0"/>
                </a:lnTo>
                <a:lnTo>
                  <a:pt x="4164259" y="2982650"/>
                </a:lnTo>
                <a:lnTo>
                  <a:pt x="0" y="2982650"/>
                </a:lnTo>
                <a:lnTo>
                  <a:pt x="0" y="0"/>
                </a:lnTo>
                <a:close/>
              </a:path>
            </a:pathLst>
          </a:custGeom>
          <a:blipFill>
            <a:blip r:embed="rId1"/>
            <a:stretch>
              <a:fillRect/>
            </a:stretch>
          </a:blipFill>
        </p:spPr>
        <p:txBody>
          <a:bodyPr/>
          <a:lstStyle/>
          <a:p>
            <a:endParaRPr lang="en-US" sz="1350"/>
          </a:p>
        </p:txBody>
      </p:sp>
      <p:pic>
        <p:nvPicPr>
          <p:cNvPr id="5" name="Picture 4" descr="A group of children holding awards and a trophy&#10;&#10;Description automatically generated"/>
          <p:cNvPicPr>
            <a:picLocks noChangeAspect="1"/>
          </p:cNvPicPr>
          <p:nvPr/>
        </p:nvPicPr>
        <p:blipFill>
          <a:blip r:embed="rId2">
            <a:extLst>
              <a:ext uri="{BEBA8EAE-BF5A-486C-A8C5-ECC9F3942E4B}">
                <a14:imgProps xmlns:a14="http://schemas.microsoft.com/office/drawing/2010/main">
                  <a14:imgLayer r:embed="rId3">
                    <a14:imgEffect>
                      <a14:backgroundRemoval t="9174" b="89450" l="7627" r="94673">
                        <a14:foregroundMark x1="55690" y1="20489" x2="55690" y2="20489"/>
                        <a14:foregroundMark x1="55690" y1="20489" x2="55690" y2="20489"/>
                        <a14:foregroundMark x1="55690" y1="20489" x2="55690" y2="20489"/>
                        <a14:foregroundMark x1="55690" y1="47248" x2="55690" y2="47248"/>
                        <a14:foregroundMark x1="55690" y1="47248" x2="55690" y2="47248"/>
                        <a14:foregroundMark x1="55811" y1="44648" x2="55811" y2="44648"/>
                        <a14:foregroundMark x1="55811" y1="44648" x2="55811" y2="44648"/>
                        <a14:foregroundMark x1="56659" y1="41437" x2="56659" y2="41437"/>
                        <a14:foregroundMark x1="56659" y1="41437" x2="56659" y2="41437"/>
                        <a14:foregroundMark x1="56659" y1="41437" x2="56659" y2="41437"/>
                        <a14:foregroundMark x1="56659" y1="41437" x2="56659" y2="41437"/>
                        <a14:foregroundMark x1="56659" y1="41437" x2="56659" y2="41437"/>
                        <a14:foregroundMark x1="49637" y1="40520" x2="49637" y2="40520"/>
                        <a14:foregroundMark x1="49637" y1="40520" x2="49637" y2="40520"/>
                        <a14:foregroundMark x1="52906" y1="40826" x2="52906" y2="40826"/>
                        <a14:foregroundMark x1="52906" y1="40826" x2="52906" y2="40826"/>
                        <a14:foregroundMark x1="52906" y1="40826" x2="52906" y2="40826"/>
                        <a14:foregroundMark x1="49879" y1="38685" x2="63196" y2="34098"/>
                        <a14:foregroundMark x1="57143" y1="40826" x2="57143" y2="40826"/>
                        <a14:foregroundMark x1="57143" y1="40826" x2="57143" y2="40826"/>
                        <a14:foregroundMark x1="57143" y1="40826" x2="57143" y2="40826"/>
                        <a14:foregroundMark x1="64528" y1="30122" x2="52663" y2="44801"/>
                        <a14:foregroundMark x1="59322" y1="45107" x2="59322" y2="45107"/>
                        <a14:foregroundMark x1="59322" y1="45107" x2="59322" y2="45107"/>
                        <a14:foregroundMark x1="58959" y1="42202" x2="58959" y2="42202"/>
                        <a14:foregroundMark x1="58959" y1="42202" x2="58959" y2="42202"/>
                        <a14:foregroundMark x1="58959" y1="42202" x2="58959" y2="42202"/>
                        <a14:foregroundMark x1="58959" y1="42202" x2="58959" y2="42202"/>
                        <a14:foregroundMark x1="60654" y1="44801" x2="60654" y2="44801"/>
                        <a14:foregroundMark x1="60654" y1="44801" x2="60654" y2="44801"/>
                        <a14:foregroundMark x1="80024" y1="55505" x2="80024" y2="55505"/>
                        <a14:foregroundMark x1="80024" y1="55505" x2="80024" y2="55505"/>
                        <a14:foregroundMark x1="70944" y1="55352" x2="70944" y2="55352"/>
                        <a14:foregroundMark x1="70944" y1="55352" x2="70944" y2="55352"/>
                        <a14:foregroundMark x1="70944" y1="55352" x2="70944" y2="55352"/>
                        <a14:foregroundMark x1="87893" y1="55963" x2="87893" y2="55963"/>
                        <a14:foregroundMark x1="87893" y1="55963" x2="87893" y2="55963"/>
                        <a14:foregroundMark x1="88257" y1="57034" x2="88257" y2="57034"/>
                        <a14:foregroundMark x1="88257" y1="57034" x2="88257" y2="57034"/>
                        <a14:foregroundMark x1="88257" y1="57034" x2="88257" y2="57034"/>
                        <a14:foregroundMark x1="91404" y1="52141" x2="91404" y2="52141"/>
                        <a14:foregroundMark x1="91404" y1="52141" x2="91404" y2="52141"/>
                        <a14:foregroundMark x1="33777" y1="26147" x2="33777" y2="26147"/>
                        <a14:foregroundMark x1="33777" y1="26147" x2="33777" y2="26147"/>
                        <a14:foregroundMark x1="33777" y1="26147" x2="33777" y2="26147"/>
                        <a14:foregroundMark x1="33777" y1="26147" x2="33777" y2="26147"/>
                        <a14:foregroundMark x1="33051" y1="60092" x2="33051" y2="60092"/>
                        <a14:foregroundMark x1="33051" y1="60092" x2="33051" y2="60092"/>
                        <a14:foregroundMark x1="33051" y1="60092" x2="33051" y2="60092"/>
                        <a14:foregroundMark x1="32688" y1="65902" x2="32688" y2="65902"/>
                        <a14:foregroundMark x1="32688" y1="65902" x2="32688" y2="65902"/>
                        <a14:foregroundMark x1="32688" y1="65902" x2="32688" y2="65902"/>
                        <a14:foregroundMark x1="32688" y1="65902" x2="32688" y2="65902"/>
                        <a14:foregroundMark x1="32688" y1="65902" x2="32688" y2="65902"/>
                        <a14:foregroundMark x1="32688" y1="65902" x2="32688" y2="65902"/>
                        <a14:foregroundMark x1="32688" y1="65902" x2="34140" y2="62385"/>
                        <a14:foregroundMark x1="34140" y1="62385" x2="34140" y2="62385"/>
                        <a14:foregroundMark x1="34140" y1="62385" x2="34140" y2="62385"/>
                        <a14:foregroundMark x1="29177" y1="58716" x2="32082" y2="68349"/>
                        <a14:foregroundMark x1="32082" y1="68349" x2="32082" y2="68502"/>
                        <a14:foregroundMark x1="35714" y1="57339" x2="36562" y2="61621"/>
                        <a14:foregroundMark x1="7869" y1="47401" x2="15012" y2="53670"/>
                        <a14:foregroundMark x1="27603" y1="57492" x2="34625" y2="56575"/>
                        <a14:foregroundMark x1="34625" y1="56575" x2="37530" y2="56575"/>
                        <a14:foregroundMark x1="27603" y1="55505" x2="28814" y2="62997"/>
                        <a14:foregroundMark x1="28814" y1="62997" x2="29177" y2="63761"/>
                        <a14:foregroundMark x1="37772" y1="54740" x2="40436" y2="64220"/>
                        <a14:foregroundMark x1="38378" y1="53823" x2="38378" y2="53823"/>
                        <a14:foregroundMark x1="38378" y1="53823" x2="38378" y2="53823"/>
                        <a14:foregroundMark x1="38378" y1="53823" x2="38378" y2="53823"/>
                        <a14:foregroundMark x1="33172" y1="53211" x2="33172" y2="53211"/>
                        <a14:foregroundMark x1="33172" y1="53211" x2="33172" y2="53211"/>
                        <a14:foregroundMark x1="33172" y1="53211" x2="33172" y2="53211"/>
                        <a14:foregroundMark x1="29782" y1="53823" x2="34262" y2="53517"/>
                        <a14:foregroundMark x1="34625" y1="52294" x2="34625" y2="52294"/>
                        <a14:foregroundMark x1="34625" y1="52294" x2="34625" y2="52294"/>
                        <a14:foregroundMark x1="34625" y1="52294" x2="34625" y2="52294"/>
                        <a14:foregroundMark x1="27361" y1="61315" x2="28935" y2="67584"/>
                        <a14:foregroundMark x1="55569" y1="9327" x2="55569" y2="9327"/>
                        <a14:foregroundMark x1="45278" y1="86239" x2="45278" y2="86239"/>
                        <a14:foregroundMark x1="77603" y1="54740" x2="77603" y2="54740"/>
                        <a14:foregroundMark x1="77603" y1="54740" x2="77603" y2="54740"/>
                        <a14:foregroundMark x1="77603" y1="54740" x2="77603" y2="54740"/>
                        <a14:foregroundMark x1="94673" y1="50459" x2="94673" y2="50459"/>
                      </a14:backgroundRemoval>
                    </a14:imgEffect>
                  </a14:imgLayer>
                </a14:imgProps>
              </a:ext>
              <a:ext uri="{28A0092B-C50C-407E-A947-70E740481C1C}">
                <a14:useLocalDpi xmlns:a14="http://schemas.microsoft.com/office/drawing/2010/main" val="0"/>
              </a:ext>
            </a:extLst>
          </a:blip>
          <a:stretch>
            <a:fillRect/>
          </a:stretch>
        </p:blipFill>
        <p:spPr>
          <a:xfrm>
            <a:off x="2982140" y="1423220"/>
            <a:ext cx="6496225" cy="5143500"/>
          </a:xfrm>
          <a:prstGeom prst="rect">
            <a:avLst/>
          </a:prstGeom>
        </p:spPr>
      </p:pic>
      <p:pic>
        <p:nvPicPr>
          <p:cNvPr id="2" name="Picture 1"/>
          <p:cNvPicPr>
            <a:picLocks noChangeAspect="1"/>
          </p:cNvPicPr>
          <p:nvPr/>
        </p:nvPicPr>
        <p:blipFill>
          <a:blip r:embed="rId4"/>
          <a:stretch>
            <a:fillRect/>
          </a:stretch>
        </p:blipFill>
        <p:spPr>
          <a:xfrm>
            <a:off x="0" y="958178"/>
            <a:ext cx="9035055" cy="969348"/>
          </a:xfrm>
          <a:prstGeom prst="rect">
            <a:avLst/>
          </a:prstGeom>
        </p:spPr>
      </p:pic>
    </p:spTree>
    <p:controls/>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5"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andscape with a pond and trees&#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
        <p:nvSpPr>
          <p:cNvPr id="12" name="Rectangle: Rounded Corners 1"/>
          <p:cNvSpPr/>
          <p:nvPr/>
        </p:nvSpPr>
        <p:spPr>
          <a:xfrm>
            <a:off x="307911" y="2285707"/>
            <a:ext cx="8656476" cy="3316165"/>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just">
              <a:spcBef>
                <a:spcPts val="1200"/>
              </a:spcBef>
            </a:pPr>
            <a:endParaRPr lang="en-US" sz="2100" dirty="0">
              <a:solidFill>
                <a:schemeClr val="tx1"/>
              </a:solidFill>
            </a:endParaRPr>
          </a:p>
        </p:txBody>
      </p:sp>
      <p:sp>
        <p:nvSpPr>
          <p:cNvPr id="13" name="TextBox 12"/>
          <p:cNvSpPr txBox="1"/>
          <p:nvPr/>
        </p:nvSpPr>
        <p:spPr>
          <a:xfrm>
            <a:off x="1460504" y="2522700"/>
            <a:ext cx="7012522" cy="645160"/>
          </a:xfrm>
          <a:prstGeom prst="rect">
            <a:avLst/>
          </a:prstGeom>
          <a:noFill/>
        </p:spPr>
        <p:txBody>
          <a:bodyPr wrap="square" rtlCol="0">
            <a:spAutoFit/>
          </a:bodyPr>
          <a:lstStyle/>
          <a:p>
            <a:pPr algn="just">
              <a:lnSpc>
                <a:spcPct val="150000"/>
              </a:lnSpc>
            </a:pPr>
            <a:r>
              <a:rPr lang="en-US" sz="2400" dirty="0">
                <a:latin typeface="Calibri" panose="020F0502020204030204" charset="0"/>
                <a:cs typeface="Calibri" panose="020F0502020204030204" charset="0"/>
              </a:rPr>
              <a:t>GV ĐIỀN VÀO ĐÂY</a:t>
            </a:r>
            <a:endParaRPr lang="en-US" sz="2400" dirty="0">
              <a:latin typeface="Calibri" panose="020F0502020204030204" charset="0"/>
              <a:cs typeface="Calibri" panose="020F0502020204030204" charset="0"/>
            </a:endParaRPr>
          </a:p>
        </p:txBody>
      </p:sp>
      <p:pic>
        <p:nvPicPr>
          <p:cNvPr id="14" name="Picture 13"/>
          <p:cNvPicPr>
            <a:picLocks noChangeAspect="1"/>
          </p:cNvPicPr>
          <p:nvPr/>
        </p:nvPicPr>
        <p:blipFill>
          <a:blip r:embed="rId2"/>
          <a:stretch>
            <a:fillRect/>
          </a:stretch>
        </p:blipFill>
        <p:spPr>
          <a:xfrm rot="737208" flipH="1">
            <a:off x="566419" y="2460712"/>
            <a:ext cx="689997" cy="689997"/>
          </a:xfrm>
          <a:prstGeom prst="rect">
            <a:avLst/>
          </a:prstGeom>
        </p:spPr>
      </p:pic>
      <p:sp>
        <p:nvSpPr>
          <p:cNvPr id="15" name="TextBox 14"/>
          <p:cNvSpPr txBox="1"/>
          <p:nvPr/>
        </p:nvSpPr>
        <p:spPr>
          <a:xfrm>
            <a:off x="1460504" y="3258459"/>
            <a:ext cx="7012522" cy="645160"/>
          </a:xfrm>
          <a:prstGeom prst="rect">
            <a:avLst/>
          </a:prstGeom>
          <a:noFill/>
        </p:spPr>
        <p:txBody>
          <a:bodyPr wrap="square" rtlCol="0">
            <a:spAutoFit/>
          </a:bodyPr>
          <a:lstStyle/>
          <a:p>
            <a:pPr algn="just">
              <a:lnSpc>
                <a:spcPct val="150000"/>
              </a:lnSpc>
            </a:pPr>
            <a:r>
              <a:rPr lang="en-US" sz="2400" dirty="0">
                <a:latin typeface="Calibri" panose="020F0502020204030204" charset="0"/>
                <a:cs typeface="Calibri" panose="020F0502020204030204" charset="0"/>
              </a:rPr>
              <a:t>GV ĐIỀN VÀO ĐÂY</a:t>
            </a:r>
            <a:endParaRPr lang="en-US" sz="2400" dirty="0">
              <a:latin typeface="Calibri" panose="020F0502020204030204" charset="0"/>
              <a:cs typeface="Calibri" panose="020F0502020204030204" charset="0"/>
            </a:endParaRPr>
          </a:p>
        </p:txBody>
      </p:sp>
      <p:pic>
        <p:nvPicPr>
          <p:cNvPr id="16" name="Picture 15"/>
          <p:cNvPicPr>
            <a:picLocks noChangeAspect="1"/>
          </p:cNvPicPr>
          <p:nvPr/>
        </p:nvPicPr>
        <p:blipFill>
          <a:blip r:embed="rId2"/>
          <a:stretch>
            <a:fillRect/>
          </a:stretch>
        </p:blipFill>
        <p:spPr>
          <a:xfrm rot="737208" flipH="1">
            <a:off x="566419" y="3196471"/>
            <a:ext cx="689997" cy="689997"/>
          </a:xfrm>
          <a:prstGeom prst="rect">
            <a:avLst/>
          </a:prstGeom>
        </p:spPr>
      </p:pic>
      <p:sp>
        <p:nvSpPr>
          <p:cNvPr id="17" name="TextBox 16"/>
          <p:cNvSpPr txBox="1"/>
          <p:nvPr/>
        </p:nvSpPr>
        <p:spPr>
          <a:xfrm>
            <a:off x="1460504" y="3994218"/>
            <a:ext cx="7012522" cy="645160"/>
          </a:xfrm>
          <a:prstGeom prst="rect">
            <a:avLst/>
          </a:prstGeom>
          <a:noFill/>
        </p:spPr>
        <p:txBody>
          <a:bodyPr wrap="square" rtlCol="0">
            <a:spAutoFit/>
          </a:bodyPr>
          <a:lstStyle/>
          <a:p>
            <a:pPr algn="just">
              <a:lnSpc>
                <a:spcPct val="150000"/>
              </a:lnSpc>
            </a:pPr>
            <a:r>
              <a:rPr lang="en-US" sz="2400" dirty="0">
                <a:latin typeface="Calibri" panose="020F0502020204030204" charset="0"/>
                <a:cs typeface="Calibri" panose="020F0502020204030204" charset="0"/>
              </a:rPr>
              <a:t>GV ĐIỀN VÀO ĐÂY</a:t>
            </a:r>
            <a:endParaRPr lang="en-US" sz="2400" dirty="0">
              <a:latin typeface="Calibri" panose="020F0502020204030204" charset="0"/>
              <a:cs typeface="Calibri" panose="020F0502020204030204" charset="0"/>
            </a:endParaRPr>
          </a:p>
        </p:txBody>
      </p:sp>
      <p:pic>
        <p:nvPicPr>
          <p:cNvPr id="18" name="Picture 17"/>
          <p:cNvPicPr>
            <a:picLocks noChangeAspect="1"/>
          </p:cNvPicPr>
          <p:nvPr/>
        </p:nvPicPr>
        <p:blipFill>
          <a:blip r:embed="rId2"/>
          <a:stretch>
            <a:fillRect/>
          </a:stretch>
        </p:blipFill>
        <p:spPr>
          <a:xfrm rot="737208" flipH="1">
            <a:off x="566419" y="3932230"/>
            <a:ext cx="689997" cy="689997"/>
          </a:xfrm>
          <a:prstGeom prst="rect">
            <a:avLst/>
          </a:prstGeom>
        </p:spPr>
      </p:pic>
      <p:sp>
        <p:nvSpPr>
          <p:cNvPr id="19" name="TextBox 18"/>
          <p:cNvSpPr txBox="1"/>
          <p:nvPr/>
        </p:nvSpPr>
        <p:spPr>
          <a:xfrm>
            <a:off x="1460504" y="4729977"/>
            <a:ext cx="7012522" cy="645160"/>
          </a:xfrm>
          <a:prstGeom prst="rect">
            <a:avLst/>
          </a:prstGeom>
          <a:noFill/>
        </p:spPr>
        <p:txBody>
          <a:bodyPr wrap="square" rtlCol="0">
            <a:spAutoFit/>
          </a:bodyPr>
          <a:lstStyle/>
          <a:p>
            <a:pPr algn="just">
              <a:lnSpc>
                <a:spcPct val="150000"/>
              </a:lnSpc>
            </a:pPr>
            <a:r>
              <a:rPr lang="en-US" sz="2400" dirty="0">
                <a:latin typeface="Calibri" panose="020F0502020204030204" charset="0"/>
                <a:cs typeface="Calibri" panose="020F0502020204030204" charset="0"/>
              </a:rPr>
              <a:t>GV ĐIỀN VÀO ĐÂY</a:t>
            </a:r>
            <a:endParaRPr lang="en-US" sz="2400" dirty="0">
              <a:latin typeface="Calibri" panose="020F0502020204030204" charset="0"/>
              <a:cs typeface="Calibri" panose="020F0502020204030204" charset="0"/>
            </a:endParaRPr>
          </a:p>
        </p:txBody>
      </p:sp>
      <p:pic>
        <p:nvPicPr>
          <p:cNvPr id="20" name="Picture 19"/>
          <p:cNvPicPr>
            <a:picLocks noChangeAspect="1"/>
          </p:cNvPicPr>
          <p:nvPr/>
        </p:nvPicPr>
        <p:blipFill>
          <a:blip r:embed="rId2"/>
          <a:stretch>
            <a:fillRect/>
          </a:stretch>
        </p:blipFill>
        <p:spPr>
          <a:xfrm rot="737208" flipH="1">
            <a:off x="566419" y="4667989"/>
            <a:ext cx="689997" cy="689997"/>
          </a:xfrm>
          <a:prstGeom prst="rect">
            <a:avLst/>
          </a:prstGeom>
        </p:spPr>
      </p:pic>
      <p:pic>
        <p:nvPicPr>
          <p:cNvPr id="2" name="Picture 1"/>
          <p:cNvPicPr>
            <a:picLocks noChangeAspect="1"/>
          </p:cNvPicPr>
          <p:nvPr/>
        </p:nvPicPr>
        <p:blipFill>
          <a:blip r:embed="rId3"/>
          <a:stretch>
            <a:fillRect/>
          </a:stretch>
        </p:blipFill>
        <p:spPr>
          <a:xfrm>
            <a:off x="2670836" y="1078914"/>
            <a:ext cx="3731075" cy="1101947"/>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2">
                                            <p:txEl>
                                              <p:pRg st="0" end="0"/>
                                            </p:txEl>
                                          </p:spTgt>
                                        </p:tgtEl>
                                      </p:cBhvr>
                                    </p:animEffect>
                                  </p:childTnLst>
                                </p:cTn>
                              </p:par>
                              <p:par>
                                <p:cTn id="10" presetID="22" presetClass="entr" presetSubtype="8"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wipe(left)">
                                      <p:cBhvr>
                                        <p:cTn id="15" dur="500"/>
                                        <p:tgtEl>
                                          <p:spTgt spid="13">
                                            <p:txEl>
                                              <p:pRg st="0" end="0"/>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500"/>
                                        <p:tgtEl>
                                          <p:spTgt spid="16"/>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5">
                                            <p:txEl>
                                              <p:pRg st="0" end="0"/>
                                            </p:txEl>
                                          </p:spTgt>
                                        </p:tgtEl>
                                        <p:attrNameLst>
                                          <p:attrName>style.visibility</p:attrName>
                                        </p:attrNameLst>
                                      </p:cBhvr>
                                      <p:to>
                                        <p:strVal val="visible"/>
                                      </p:to>
                                    </p:set>
                                    <p:animEffect transition="in" filter="wipe(left)">
                                      <p:cBhvr>
                                        <p:cTn id="21" dur="500"/>
                                        <p:tgtEl>
                                          <p:spTgt spid="15">
                                            <p:txEl>
                                              <p:pRg st="0" end="0"/>
                                            </p:txEl>
                                          </p:spTgt>
                                        </p:tgtEl>
                                      </p:cBhvr>
                                    </p:animEffect>
                                  </p:childTnLst>
                                </p:cTn>
                              </p:par>
                              <p:par>
                                <p:cTn id="22" presetID="22" presetClass="entr" presetSubtype="8"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left)">
                                      <p:cBhvr>
                                        <p:cTn id="24" dur="500"/>
                                        <p:tgtEl>
                                          <p:spTgt spid="18"/>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7">
                                            <p:txEl>
                                              <p:pRg st="0" end="0"/>
                                            </p:txEl>
                                          </p:spTgt>
                                        </p:tgtEl>
                                        <p:attrNameLst>
                                          <p:attrName>style.visibility</p:attrName>
                                        </p:attrNameLst>
                                      </p:cBhvr>
                                      <p:to>
                                        <p:strVal val="visible"/>
                                      </p:to>
                                    </p:set>
                                    <p:animEffect transition="in" filter="wipe(left)">
                                      <p:cBhvr>
                                        <p:cTn id="27" dur="500"/>
                                        <p:tgtEl>
                                          <p:spTgt spid="17">
                                            <p:txEl>
                                              <p:pRg st="0" end="0"/>
                                            </p:txEl>
                                          </p:spTgt>
                                        </p:tgtEl>
                                      </p:cBhvr>
                                    </p:animEffect>
                                  </p:childTnLst>
                                </p:cTn>
                              </p:par>
                              <p:par>
                                <p:cTn id="28" presetID="22" presetClass="entr" presetSubtype="8"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left)">
                                      <p:cBhvr>
                                        <p:cTn id="30" dur="500"/>
                                        <p:tgtEl>
                                          <p:spTgt spid="20"/>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9">
                                            <p:txEl>
                                              <p:pRg st="0" end="0"/>
                                            </p:txEl>
                                          </p:spTgt>
                                        </p:tgtEl>
                                        <p:attrNameLst>
                                          <p:attrName>style.visibility</p:attrName>
                                        </p:attrNameLst>
                                      </p:cBhvr>
                                      <p:to>
                                        <p:strVal val="visible"/>
                                      </p:to>
                                    </p:set>
                                    <p:animEffect transition="in" filter="wipe(left)">
                                      <p:cBhvr>
                                        <p:cTn id="33"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P spid="15" grpId="0" uiExpand="1" build="p"/>
      <p:bldP spid="17" grpId="0" uiExpand="1" build="p"/>
      <p:bldP spid="19"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rái Đất Này Là Của Chúng Mình - The Earth is Ours Vietnamese Children's Song">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0" y="857250"/>
            <a:ext cx="9144000"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1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andscape with a pond and trees&#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pic>
        <p:nvPicPr>
          <p:cNvPr id="2" name="Picture 1"/>
          <p:cNvPicPr>
            <a:picLocks noChangeAspect="1"/>
          </p:cNvPicPr>
          <p:nvPr/>
        </p:nvPicPr>
        <p:blipFill>
          <a:blip r:embed="rId2"/>
          <a:stretch>
            <a:fillRect/>
          </a:stretch>
        </p:blipFill>
        <p:spPr>
          <a:xfrm>
            <a:off x="608118" y="1601296"/>
            <a:ext cx="7927763" cy="3655408"/>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8"/>
          <p:cNvSpPr/>
          <p:nvPr/>
        </p:nvSpPr>
        <p:spPr>
          <a:xfrm>
            <a:off x="0" y="857250"/>
            <a:ext cx="9144000" cy="51435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endParaRPr lang="en-US" sz="1350"/>
          </a:p>
        </p:txBody>
      </p:sp>
      <p:grpSp>
        <p:nvGrpSpPr>
          <p:cNvPr id="9" name="Group 8"/>
          <p:cNvGrpSpPr/>
          <p:nvPr/>
        </p:nvGrpSpPr>
        <p:grpSpPr>
          <a:xfrm>
            <a:off x="1019241" y="1147558"/>
            <a:ext cx="7038909" cy="1166193"/>
            <a:chOff x="177888" y="242199"/>
            <a:chExt cx="8971003" cy="1554924"/>
          </a:xfrm>
        </p:grpSpPr>
        <p:sp>
          <p:nvSpPr>
            <p:cNvPr id="4" name="Rectangle: Rounded Corners 3"/>
            <p:cNvSpPr/>
            <p:nvPr/>
          </p:nvSpPr>
          <p:spPr>
            <a:xfrm>
              <a:off x="641997" y="242199"/>
              <a:ext cx="8506894" cy="1554924"/>
            </a:xfrm>
            <a:custGeom>
              <a:avLst/>
              <a:gdLst>
                <a:gd name="connsiteX0" fmla="*/ 0 w 8506894"/>
                <a:gd name="connsiteY0" fmla="*/ 436871 h 1554924"/>
                <a:gd name="connsiteX1" fmla="*/ 436871 w 8506894"/>
                <a:gd name="connsiteY1" fmla="*/ 0 h 1554924"/>
                <a:gd name="connsiteX2" fmla="*/ 1054462 w 8506894"/>
                <a:gd name="connsiteY2" fmla="*/ 0 h 1554924"/>
                <a:gd name="connsiteX3" fmla="*/ 1748385 w 8506894"/>
                <a:gd name="connsiteY3" fmla="*/ 0 h 1554924"/>
                <a:gd name="connsiteX4" fmla="*/ 2518640 w 8506894"/>
                <a:gd name="connsiteY4" fmla="*/ 0 h 1554924"/>
                <a:gd name="connsiteX5" fmla="*/ 2983568 w 8506894"/>
                <a:gd name="connsiteY5" fmla="*/ 0 h 1554924"/>
                <a:gd name="connsiteX6" fmla="*/ 3524828 w 8506894"/>
                <a:gd name="connsiteY6" fmla="*/ 0 h 1554924"/>
                <a:gd name="connsiteX7" fmla="*/ 4142419 w 8506894"/>
                <a:gd name="connsiteY7" fmla="*/ 0 h 1554924"/>
                <a:gd name="connsiteX8" fmla="*/ 4989005 w 8506894"/>
                <a:gd name="connsiteY8" fmla="*/ 0 h 1554924"/>
                <a:gd name="connsiteX9" fmla="*/ 5453934 w 8506894"/>
                <a:gd name="connsiteY9" fmla="*/ 0 h 1554924"/>
                <a:gd name="connsiteX10" fmla="*/ 6147857 w 8506894"/>
                <a:gd name="connsiteY10" fmla="*/ 0 h 1554924"/>
                <a:gd name="connsiteX11" fmla="*/ 6994442 w 8506894"/>
                <a:gd name="connsiteY11" fmla="*/ 0 h 1554924"/>
                <a:gd name="connsiteX12" fmla="*/ 7459371 w 8506894"/>
                <a:gd name="connsiteY12" fmla="*/ 0 h 1554924"/>
                <a:gd name="connsiteX13" fmla="*/ 8070023 w 8506894"/>
                <a:gd name="connsiteY13" fmla="*/ 0 h 1554924"/>
                <a:gd name="connsiteX14" fmla="*/ 8506894 w 8506894"/>
                <a:gd name="connsiteY14" fmla="*/ 436871 h 1554924"/>
                <a:gd name="connsiteX15" fmla="*/ 8506894 w 8506894"/>
                <a:gd name="connsiteY15" fmla="*/ 1118053 h 1554924"/>
                <a:gd name="connsiteX16" fmla="*/ 8070023 w 8506894"/>
                <a:gd name="connsiteY16" fmla="*/ 1554924 h 1554924"/>
                <a:gd name="connsiteX17" fmla="*/ 7299769 w 8506894"/>
                <a:gd name="connsiteY17" fmla="*/ 1554924 h 1554924"/>
                <a:gd name="connsiteX18" fmla="*/ 6682177 w 8506894"/>
                <a:gd name="connsiteY18" fmla="*/ 1554924 h 1554924"/>
                <a:gd name="connsiteX19" fmla="*/ 6217249 w 8506894"/>
                <a:gd name="connsiteY19" fmla="*/ 1554924 h 1554924"/>
                <a:gd name="connsiteX20" fmla="*/ 5675989 w 8506894"/>
                <a:gd name="connsiteY20" fmla="*/ 1554924 h 1554924"/>
                <a:gd name="connsiteX21" fmla="*/ 4982066 w 8506894"/>
                <a:gd name="connsiteY21" fmla="*/ 1554924 h 1554924"/>
                <a:gd name="connsiteX22" fmla="*/ 4440806 w 8506894"/>
                <a:gd name="connsiteY22" fmla="*/ 1554924 h 1554924"/>
                <a:gd name="connsiteX23" fmla="*/ 3594220 w 8506894"/>
                <a:gd name="connsiteY23" fmla="*/ 1554924 h 1554924"/>
                <a:gd name="connsiteX24" fmla="*/ 3052960 w 8506894"/>
                <a:gd name="connsiteY24" fmla="*/ 1554924 h 1554924"/>
                <a:gd name="connsiteX25" fmla="*/ 2435369 w 8506894"/>
                <a:gd name="connsiteY25" fmla="*/ 1554924 h 1554924"/>
                <a:gd name="connsiteX26" fmla="*/ 1741446 w 8506894"/>
                <a:gd name="connsiteY26" fmla="*/ 1554924 h 1554924"/>
                <a:gd name="connsiteX27" fmla="*/ 436871 w 8506894"/>
                <a:gd name="connsiteY27" fmla="*/ 1554924 h 1554924"/>
                <a:gd name="connsiteX28" fmla="*/ 0 w 8506894"/>
                <a:gd name="connsiteY28" fmla="*/ 1118053 h 1554924"/>
                <a:gd name="connsiteX29" fmla="*/ 0 w 8506894"/>
                <a:gd name="connsiteY29" fmla="*/ 436871 h 155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506894" h="1554924" fill="none" extrusionOk="0">
                  <a:moveTo>
                    <a:pt x="0" y="436871"/>
                  </a:moveTo>
                  <a:cubicBezTo>
                    <a:pt x="30426" y="198257"/>
                    <a:pt x="191711" y="3813"/>
                    <a:pt x="436871" y="0"/>
                  </a:cubicBezTo>
                  <a:cubicBezTo>
                    <a:pt x="737667" y="-24903"/>
                    <a:pt x="807854" y="24545"/>
                    <a:pt x="1054462" y="0"/>
                  </a:cubicBezTo>
                  <a:cubicBezTo>
                    <a:pt x="1301070" y="-24545"/>
                    <a:pt x="1452033" y="-9736"/>
                    <a:pt x="1748385" y="0"/>
                  </a:cubicBezTo>
                  <a:cubicBezTo>
                    <a:pt x="2044737" y="9736"/>
                    <a:pt x="2298408" y="-10313"/>
                    <a:pt x="2518640" y="0"/>
                  </a:cubicBezTo>
                  <a:cubicBezTo>
                    <a:pt x="2738872" y="10313"/>
                    <a:pt x="2856090" y="14194"/>
                    <a:pt x="2983568" y="0"/>
                  </a:cubicBezTo>
                  <a:cubicBezTo>
                    <a:pt x="3111046" y="-14194"/>
                    <a:pt x="3310019" y="18984"/>
                    <a:pt x="3524828" y="0"/>
                  </a:cubicBezTo>
                  <a:cubicBezTo>
                    <a:pt x="3739637" y="-18984"/>
                    <a:pt x="3996174" y="-20002"/>
                    <a:pt x="4142419" y="0"/>
                  </a:cubicBezTo>
                  <a:cubicBezTo>
                    <a:pt x="4288664" y="20002"/>
                    <a:pt x="4610789" y="5843"/>
                    <a:pt x="4989005" y="0"/>
                  </a:cubicBezTo>
                  <a:cubicBezTo>
                    <a:pt x="5367221" y="-5843"/>
                    <a:pt x="5301430" y="22702"/>
                    <a:pt x="5453934" y="0"/>
                  </a:cubicBezTo>
                  <a:cubicBezTo>
                    <a:pt x="5606438" y="-22702"/>
                    <a:pt x="5924342" y="15980"/>
                    <a:pt x="6147857" y="0"/>
                  </a:cubicBezTo>
                  <a:cubicBezTo>
                    <a:pt x="6371372" y="-15980"/>
                    <a:pt x="6778864" y="876"/>
                    <a:pt x="6994442" y="0"/>
                  </a:cubicBezTo>
                  <a:cubicBezTo>
                    <a:pt x="7210021" y="-876"/>
                    <a:pt x="7248319" y="6328"/>
                    <a:pt x="7459371" y="0"/>
                  </a:cubicBezTo>
                  <a:cubicBezTo>
                    <a:pt x="7670423" y="-6328"/>
                    <a:pt x="7857982" y="-9169"/>
                    <a:pt x="8070023" y="0"/>
                  </a:cubicBezTo>
                  <a:cubicBezTo>
                    <a:pt x="8293994" y="-11753"/>
                    <a:pt x="8493835" y="247197"/>
                    <a:pt x="8506894" y="436871"/>
                  </a:cubicBezTo>
                  <a:cubicBezTo>
                    <a:pt x="8486494" y="693576"/>
                    <a:pt x="8497965" y="828644"/>
                    <a:pt x="8506894" y="1118053"/>
                  </a:cubicBezTo>
                  <a:cubicBezTo>
                    <a:pt x="8468601" y="1328995"/>
                    <a:pt x="8328809" y="1587714"/>
                    <a:pt x="8070023" y="1554924"/>
                  </a:cubicBezTo>
                  <a:cubicBezTo>
                    <a:pt x="7750239" y="1555761"/>
                    <a:pt x="7629372" y="1539908"/>
                    <a:pt x="7299769" y="1554924"/>
                  </a:cubicBezTo>
                  <a:cubicBezTo>
                    <a:pt x="6970166" y="1569940"/>
                    <a:pt x="6888371" y="1573237"/>
                    <a:pt x="6682177" y="1554924"/>
                  </a:cubicBezTo>
                  <a:cubicBezTo>
                    <a:pt x="6475983" y="1536611"/>
                    <a:pt x="6371945" y="1569462"/>
                    <a:pt x="6217249" y="1554924"/>
                  </a:cubicBezTo>
                  <a:cubicBezTo>
                    <a:pt x="6062553" y="1540386"/>
                    <a:pt x="5817709" y="1528349"/>
                    <a:pt x="5675989" y="1554924"/>
                  </a:cubicBezTo>
                  <a:cubicBezTo>
                    <a:pt x="5534269" y="1581499"/>
                    <a:pt x="5160035" y="1557376"/>
                    <a:pt x="4982066" y="1554924"/>
                  </a:cubicBezTo>
                  <a:cubicBezTo>
                    <a:pt x="4804097" y="1552472"/>
                    <a:pt x="4601362" y="1554967"/>
                    <a:pt x="4440806" y="1554924"/>
                  </a:cubicBezTo>
                  <a:cubicBezTo>
                    <a:pt x="4280250" y="1554881"/>
                    <a:pt x="3859010" y="1579142"/>
                    <a:pt x="3594220" y="1554924"/>
                  </a:cubicBezTo>
                  <a:cubicBezTo>
                    <a:pt x="3329430" y="1530706"/>
                    <a:pt x="3173848" y="1530903"/>
                    <a:pt x="3052960" y="1554924"/>
                  </a:cubicBezTo>
                  <a:cubicBezTo>
                    <a:pt x="2932072" y="1578945"/>
                    <a:pt x="2613492" y="1535843"/>
                    <a:pt x="2435369" y="1554924"/>
                  </a:cubicBezTo>
                  <a:cubicBezTo>
                    <a:pt x="2257246" y="1574005"/>
                    <a:pt x="1939309" y="1564167"/>
                    <a:pt x="1741446" y="1554924"/>
                  </a:cubicBezTo>
                  <a:cubicBezTo>
                    <a:pt x="1543583" y="1545681"/>
                    <a:pt x="809855" y="1494247"/>
                    <a:pt x="436871" y="1554924"/>
                  </a:cubicBezTo>
                  <a:cubicBezTo>
                    <a:pt x="229136" y="1539373"/>
                    <a:pt x="1189" y="1325218"/>
                    <a:pt x="0" y="1118053"/>
                  </a:cubicBezTo>
                  <a:cubicBezTo>
                    <a:pt x="-8508" y="826541"/>
                    <a:pt x="10991" y="711821"/>
                    <a:pt x="0" y="436871"/>
                  </a:cubicBezTo>
                  <a:close/>
                </a:path>
                <a:path w="8506894" h="1554924" stroke="0" extrusionOk="0">
                  <a:moveTo>
                    <a:pt x="0" y="436871"/>
                  </a:moveTo>
                  <a:cubicBezTo>
                    <a:pt x="-29801" y="157464"/>
                    <a:pt x="222746" y="4732"/>
                    <a:pt x="436871" y="0"/>
                  </a:cubicBezTo>
                  <a:cubicBezTo>
                    <a:pt x="557631" y="11883"/>
                    <a:pt x="746200" y="1332"/>
                    <a:pt x="901799" y="0"/>
                  </a:cubicBezTo>
                  <a:cubicBezTo>
                    <a:pt x="1057398" y="-1332"/>
                    <a:pt x="1264539" y="-3806"/>
                    <a:pt x="1366728" y="0"/>
                  </a:cubicBezTo>
                  <a:cubicBezTo>
                    <a:pt x="1468917" y="3806"/>
                    <a:pt x="1762382" y="20621"/>
                    <a:pt x="2060651" y="0"/>
                  </a:cubicBezTo>
                  <a:cubicBezTo>
                    <a:pt x="2358920" y="-20621"/>
                    <a:pt x="2404780" y="-21537"/>
                    <a:pt x="2525579" y="0"/>
                  </a:cubicBezTo>
                  <a:cubicBezTo>
                    <a:pt x="2646378" y="21537"/>
                    <a:pt x="3030658" y="10608"/>
                    <a:pt x="3295833" y="0"/>
                  </a:cubicBezTo>
                  <a:cubicBezTo>
                    <a:pt x="3561008" y="-10608"/>
                    <a:pt x="3787796" y="22901"/>
                    <a:pt x="3913425" y="0"/>
                  </a:cubicBezTo>
                  <a:cubicBezTo>
                    <a:pt x="4039054" y="-22901"/>
                    <a:pt x="4288157" y="-11938"/>
                    <a:pt x="4454685" y="0"/>
                  </a:cubicBezTo>
                  <a:cubicBezTo>
                    <a:pt x="4621213" y="11938"/>
                    <a:pt x="4838016" y="9150"/>
                    <a:pt x="4995945" y="0"/>
                  </a:cubicBezTo>
                  <a:cubicBezTo>
                    <a:pt x="5153874" y="-9150"/>
                    <a:pt x="5442283" y="-11963"/>
                    <a:pt x="5842530" y="0"/>
                  </a:cubicBezTo>
                  <a:cubicBezTo>
                    <a:pt x="6242778" y="11963"/>
                    <a:pt x="6424277" y="-27794"/>
                    <a:pt x="6612785" y="0"/>
                  </a:cubicBezTo>
                  <a:cubicBezTo>
                    <a:pt x="6801293" y="27794"/>
                    <a:pt x="7034207" y="-15841"/>
                    <a:pt x="7154045" y="0"/>
                  </a:cubicBezTo>
                  <a:cubicBezTo>
                    <a:pt x="7273883" y="15841"/>
                    <a:pt x="7675558" y="1105"/>
                    <a:pt x="8070023" y="0"/>
                  </a:cubicBezTo>
                  <a:cubicBezTo>
                    <a:pt x="8334099" y="8527"/>
                    <a:pt x="8485676" y="182027"/>
                    <a:pt x="8506894" y="436871"/>
                  </a:cubicBezTo>
                  <a:cubicBezTo>
                    <a:pt x="8511029" y="727897"/>
                    <a:pt x="8529215" y="783968"/>
                    <a:pt x="8506894" y="1118053"/>
                  </a:cubicBezTo>
                  <a:cubicBezTo>
                    <a:pt x="8531753" y="1375503"/>
                    <a:pt x="8311330" y="1534533"/>
                    <a:pt x="8070023" y="1554924"/>
                  </a:cubicBezTo>
                  <a:cubicBezTo>
                    <a:pt x="7770982" y="1589336"/>
                    <a:pt x="7629666" y="1590386"/>
                    <a:pt x="7299769" y="1554924"/>
                  </a:cubicBezTo>
                  <a:cubicBezTo>
                    <a:pt x="6969872" y="1519462"/>
                    <a:pt x="6933728" y="1566496"/>
                    <a:pt x="6758509" y="1554924"/>
                  </a:cubicBezTo>
                  <a:cubicBezTo>
                    <a:pt x="6583290" y="1543352"/>
                    <a:pt x="6318006" y="1556661"/>
                    <a:pt x="5988254" y="1554924"/>
                  </a:cubicBezTo>
                  <a:cubicBezTo>
                    <a:pt x="5658503" y="1553187"/>
                    <a:pt x="5401577" y="1573380"/>
                    <a:pt x="5141668" y="1554924"/>
                  </a:cubicBezTo>
                  <a:cubicBezTo>
                    <a:pt x="4881759" y="1536468"/>
                    <a:pt x="4693063" y="1530246"/>
                    <a:pt x="4295082" y="1554924"/>
                  </a:cubicBezTo>
                  <a:cubicBezTo>
                    <a:pt x="3897101" y="1579602"/>
                    <a:pt x="3995773" y="1551558"/>
                    <a:pt x="3753823" y="1554924"/>
                  </a:cubicBezTo>
                  <a:cubicBezTo>
                    <a:pt x="3511873" y="1558290"/>
                    <a:pt x="3320590" y="1525302"/>
                    <a:pt x="3136231" y="1554924"/>
                  </a:cubicBezTo>
                  <a:cubicBezTo>
                    <a:pt x="2951872" y="1584546"/>
                    <a:pt x="2581407" y="1577788"/>
                    <a:pt x="2289645" y="1554924"/>
                  </a:cubicBezTo>
                  <a:cubicBezTo>
                    <a:pt x="1997883" y="1532060"/>
                    <a:pt x="1787052" y="1582334"/>
                    <a:pt x="1595722" y="1554924"/>
                  </a:cubicBezTo>
                  <a:cubicBezTo>
                    <a:pt x="1404392" y="1527514"/>
                    <a:pt x="958159" y="1500375"/>
                    <a:pt x="436871" y="1554924"/>
                  </a:cubicBezTo>
                  <a:cubicBezTo>
                    <a:pt x="184842" y="1534363"/>
                    <a:pt x="20961" y="1353315"/>
                    <a:pt x="0" y="1118053"/>
                  </a:cubicBezTo>
                  <a:cubicBezTo>
                    <a:pt x="3341" y="802656"/>
                    <a:pt x="26419" y="773923"/>
                    <a:pt x="0" y="436871"/>
                  </a:cubicBezTo>
                  <a:close/>
                </a:path>
              </a:pathLst>
            </a:custGeom>
            <a:solidFill>
              <a:srgbClr val="FFE5F0"/>
            </a:solid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p:cNvSpPr txBox="1"/>
            <p:nvPr/>
          </p:nvSpPr>
          <p:spPr>
            <a:xfrm>
              <a:off x="750338" y="377093"/>
              <a:ext cx="8048371" cy="13529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000" b="0" i="0" u="none" strike="noStrike" kern="1200" cap="none" spc="0" normalizeH="0" baseline="0" noProof="0" dirty="0">
                  <a:ln>
                    <a:noFill/>
                  </a:ln>
                  <a:solidFill>
                    <a:prstClr val="black"/>
                  </a:solidFill>
                  <a:effectLst/>
                  <a:uLnTx/>
                  <a:uFillTx/>
                  <a:latin typeface="Calibri" panose="020F0502020204030204"/>
                  <a:ea typeface="+mn-ea"/>
                  <a:cs typeface="+mn-cs"/>
                </a:rPr>
                <a:t>Những hình ảnh dưới đây gợi cho em suy nghĩ gì về trái đất của chúng ta?</a:t>
              </a: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descr="A pink and yellow chat bubbles&#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888" y="480546"/>
              <a:ext cx="877330" cy="877330"/>
            </a:xfrm>
            <a:prstGeom prst="rect">
              <a:avLst/>
            </a:prstGeom>
          </p:spPr>
        </p:pic>
      </p:grpSp>
      <p:sp>
        <p:nvSpPr>
          <p:cNvPr id="16" name="Freeform 2"/>
          <p:cNvSpPr/>
          <p:nvPr/>
        </p:nvSpPr>
        <p:spPr>
          <a:xfrm>
            <a:off x="-252598" y="2594314"/>
            <a:ext cx="2052870" cy="1914302"/>
          </a:xfrm>
          <a:custGeom>
            <a:avLst/>
            <a:gdLst/>
            <a:ahLst/>
            <a:cxnLst/>
            <a:rect l="l" t="t" r="r" b="b"/>
            <a:pathLst>
              <a:path w="2737160" h="2552402">
                <a:moveTo>
                  <a:pt x="0" y="0"/>
                </a:moveTo>
                <a:lnTo>
                  <a:pt x="2737160" y="0"/>
                </a:lnTo>
                <a:lnTo>
                  <a:pt x="2737160" y="2552402"/>
                </a:lnTo>
                <a:lnTo>
                  <a:pt x="0" y="2552402"/>
                </a:lnTo>
                <a:lnTo>
                  <a:pt x="0" y="0"/>
                </a:lnTo>
                <a:close/>
              </a:path>
            </a:pathLst>
          </a:custGeom>
          <a:blipFill>
            <a:blip r:embed="rId4"/>
            <a:stretch>
              <a:fillRect/>
            </a:stretch>
          </a:blipFill>
        </p:spPr>
        <p:txBody>
          <a:bodyPr/>
          <a:lstStyle/>
          <a:p>
            <a:endParaRPr lang="en-US" sz="1350"/>
          </a:p>
        </p:txBody>
      </p:sp>
      <p:pic>
        <p:nvPicPr>
          <p:cNvPr id="22" name="Picture 1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353838" y="3062194"/>
            <a:ext cx="3768757" cy="2171746"/>
          </a:xfrm>
          <a:prstGeom prst="rect">
            <a:avLst/>
          </a:prstGeom>
        </p:spPr>
      </p:pic>
      <p:grpSp>
        <p:nvGrpSpPr>
          <p:cNvPr id="17" name="Group 16"/>
          <p:cNvGrpSpPr/>
          <p:nvPr/>
        </p:nvGrpSpPr>
        <p:grpSpPr>
          <a:xfrm>
            <a:off x="-450376" y="4870061"/>
            <a:ext cx="9816267" cy="1205796"/>
            <a:chOff x="0" y="5834926"/>
            <a:chExt cx="12168784" cy="1023074"/>
          </a:xfrm>
        </p:grpSpPr>
        <p:sp>
          <p:nvSpPr>
            <p:cNvPr id="18" name="Freeform 28"/>
            <p:cNvSpPr/>
            <p:nvPr/>
          </p:nvSpPr>
          <p:spPr>
            <a:xfrm>
              <a:off x="0" y="5858493"/>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7"/>
              <a:stretch>
                <a:fillRect/>
              </a:stretch>
            </a:blipFill>
          </p:spPr>
          <p:txBody>
            <a:bodyPr/>
            <a:lstStyle/>
            <a:p>
              <a:endParaRPr lang="en-US" sz="1350"/>
            </a:p>
          </p:txBody>
        </p:sp>
        <p:sp>
          <p:nvSpPr>
            <p:cNvPr id="19" name="Freeform 28"/>
            <p:cNvSpPr/>
            <p:nvPr/>
          </p:nvSpPr>
          <p:spPr>
            <a:xfrm>
              <a:off x="3590730" y="5858492"/>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7"/>
              <a:stretch>
                <a:fillRect/>
              </a:stretch>
            </a:blipFill>
          </p:spPr>
          <p:txBody>
            <a:bodyPr/>
            <a:lstStyle/>
            <a:p>
              <a:endParaRPr lang="en-US" sz="1350"/>
            </a:p>
          </p:txBody>
        </p:sp>
        <p:sp>
          <p:nvSpPr>
            <p:cNvPr id="20" name="Freeform 28"/>
            <p:cNvSpPr/>
            <p:nvPr/>
          </p:nvSpPr>
          <p:spPr>
            <a:xfrm>
              <a:off x="72088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7"/>
              <a:stretch>
                <a:fillRect/>
              </a:stretch>
            </a:blipFill>
          </p:spPr>
          <p:txBody>
            <a:bodyPr/>
            <a:lstStyle/>
            <a:p>
              <a:endParaRPr lang="en-US" sz="1350"/>
            </a:p>
          </p:txBody>
        </p:sp>
        <p:sp>
          <p:nvSpPr>
            <p:cNvPr id="21" name="Freeform 28"/>
            <p:cNvSpPr/>
            <p:nvPr/>
          </p:nvSpPr>
          <p:spPr>
            <a:xfrm>
              <a:off x="85506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7"/>
              <a:stretch>
                <a:fillRect/>
              </a:stretch>
            </a:blipFill>
          </p:spPr>
          <p:txBody>
            <a:bodyPr/>
            <a:lstStyle/>
            <a:p>
              <a:endParaRPr lang="en-US" sz="1350"/>
            </a:p>
          </p:txBody>
        </p:sp>
      </p:grpSp>
      <p:pic>
        <p:nvPicPr>
          <p:cNvPr id="5" name="Picture 4"/>
          <p:cNvPicPr>
            <a:picLocks noChangeAspect="1"/>
          </p:cNvPicPr>
          <p:nvPr/>
        </p:nvPicPr>
        <p:blipFill>
          <a:blip r:embed="rId8"/>
          <a:stretch>
            <a:fillRect/>
          </a:stretch>
        </p:blipFill>
        <p:spPr>
          <a:xfrm>
            <a:off x="1431608" y="2592467"/>
            <a:ext cx="6215063" cy="25946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68807" y="3429000"/>
            <a:ext cx="2996313" cy="2782826"/>
          </a:xfrm>
          <a:custGeom>
            <a:avLst/>
            <a:gdLst/>
            <a:ahLst/>
            <a:cxnLst/>
            <a:rect l="l" t="t" r="r" b="b"/>
            <a:pathLst>
              <a:path w="5992626" h="5565651">
                <a:moveTo>
                  <a:pt x="0" y="0"/>
                </a:moveTo>
                <a:lnTo>
                  <a:pt x="5992626" y="0"/>
                </a:lnTo>
                <a:lnTo>
                  <a:pt x="5992626" y="5565651"/>
                </a:lnTo>
                <a:lnTo>
                  <a:pt x="0" y="5565651"/>
                </a:lnTo>
                <a:lnTo>
                  <a:pt x="0" y="0"/>
                </a:lnTo>
                <a:close/>
              </a:path>
            </a:pathLst>
          </a:custGeom>
          <a:blipFill>
            <a:blip r:embed="rId1"/>
            <a:stretch>
              <a:fillRect/>
            </a:stretch>
          </a:blipFill>
        </p:spPr>
        <p:txBody>
          <a:bodyPr/>
          <a:lstStyle/>
          <a:p>
            <a:pPr defTabSz="609600"/>
            <a:endParaRPr lang="en-US" sz="900">
              <a:solidFill>
                <a:prstClr val="black"/>
              </a:solidFill>
              <a:latin typeface="Calibri" panose="020F0502020204030204"/>
            </a:endParaRPr>
          </a:p>
        </p:txBody>
      </p:sp>
      <p:sp>
        <p:nvSpPr>
          <p:cNvPr id="3" name="Freeform 3"/>
          <p:cNvSpPr/>
          <p:nvPr/>
        </p:nvSpPr>
        <p:spPr>
          <a:xfrm rot="8100000">
            <a:off x="6816494" y="375449"/>
            <a:ext cx="2996313" cy="2782826"/>
          </a:xfrm>
          <a:custGeom>
            <a:avLst/>
            <a:gdLst/>
            <a:ahLst/>
            <a:cxnLst/>
            <a:rect l="l" t="t" r="r" b="b"/>
            <a:pathLst>
              <a:path w="5992626" h="5565651">
                <a:moveTo>
                  <a:pt x="0" y="0"/>
                </a:moveTo>
                <a:lnTo>
                  <a:pt x="5992626" y="0"/>
                </a:lnTo>
                <a:lnTo>
                  <a:pt x="5992626" y="5565651"/>
                </a:lnTo>
                <a:lnTo>
                  <a:pt x="0" y="5565651"/>
                </a:lnTo>
                <a:lnTo>
                  <a:pt x="0" y="0"/>
                </a:lnTo>
                <a:close/>
              </a:path>
            </a:pathLst>
          </a:custGeom>
          <a:blipFill>
            <a:blip r:embed="rId1"/>
            <a:stretch>
              <a:fillRect/>
            </a:stretch>
          </a:blipFill>
        </p:spPr>
        <p:txBody>
          <a:bodyPr/>
          <a:lstStyle/>
          <a:p>
            <a:pPr defTabSz="609600"/>
            <a:endParaRPr lang="en-US" sz="900">
              <a:solidFill>
                <a:prstClr val="black"/>
              </a:solidFill>
              <a:latin typeface="Calibri" panose="020F0502020204030204"/>
            </a:endParaRPr>
          </a:p>
        </p:txBody>
      </p:sp>
      <p:sp>
        <p:nvSpPr>
          <p:cNvPr id="4" name="Freeform 4"/>
          <p:cNvSpPr/>
          <p:nvPr/>
        </p:nvSpPr>
        <p:spPr>
          <a:xfrm rot="-6916168">
            <a:off x="7864524" y="4037973"/>
            <a:ext cx="1530253" cy="1619315"/>
          </a:xfrm>
          <a:custGeom>
            <a:avLst/>
            <a:gdLst/>
            <a:ahLst/>
            <a:cxnLst/>
            <a:rect l="l" t="t" r="r" b="b"/>
            <a:pathLst>
              <a:path w="3060506" h="3238631">
                <a:moveTo>
                  <a:pt x="0" y="0"/>
                </a:moveTo>
                <a:lnTo>
                  <a:pt x="3060506" y="0"/>
                </a:lnTo>
                <a:lnTo>
                  <a:pt x="3060506" y="3238631"/>
                </a:lnTo>
                <a:lnTo>
                  <a:pt x="0" y="3238631"/>
                </a:lnTo>
                <a:lnTo>
                  <a:pt x="0" y="0"/>
                </a:lnTo>
                <a:close/>
              </a:path>
            </a:pathLst>
          </a:custGeom>
          <a:blipFill>
            <a:blip r:embed="rId2"/>
            <a:stretch>
              <a:fillRect/>
            </a:stretch>
          </a:blipFill>
        </p:spPr>
        <p:txBody>
          <a:bodyPr/>
          <a:lstStyle/>
          <a:p>
            <a:pPr defTabSz="609600"/>
            <a:endParaRPr lang="en-US" sz="900">
              <a:solidFill>
                <a:prstClr val="black"/>
              </a:solidFill>
              <a:latin typeface="Calibri" panose="020F0502020204030204"/>
            </a:endParaRPr>
          </a:p>
        </p:txBody>
      </p:sp>
      <p:sp>
        <p:nvSpPr>
          <p:cNvPr id="5" name="Freeform 5"/>
          <p:cNvSpPr/>
          <p:nvPr/>
        </p:nvSpPr>
        <p:spPr>
          <a:xfrm rot="5094770">
            <a:off x="-250777" y="957203"/>
            <a:ext cx="1530253" cy="1619315"/>
          </a:xfrm>
          <a:custGeom>
            <a:avLst/>
            <a:gdLst/>
            <a:ahLst/>
            <a:cxnLst/>
            <a:rect l="l" t="t" r="r" b="b"/>
            <a:pathLst>
              <a:path w="3060506" h="3238631">
                <a:moveTo>
                  <a:pt x="0" y="0"/>
                </a:moveTo>
                <a:lnTo>
                  <a:pt x="3060506" y="0"/>
                </a:lnTo>
                <a:lnTo>
                  <a:pt x="3060506" y="3238631"/>
                </a:lnTo>
                <a:lnTo>
                  <a:pt x="0" y="3238631"/>
                </a:lnTo>
                <a:lnTo>
                  <a:pt x="0" y="0"/>
                </a:lnTo>
                <a:close/>
              </a:path>
            </a:pathLst>
          </a:custGeom>
          <a:blipFill>
            <a:blip r:embed="rId2"/>
            <a:stretch>
              <a:fillRect/>
            </a:stretch>
          </a:blipFill>
        </p:spPr>
        <p:txBody>
          <a:bodyPr/>
          <a:lstStyle/>
          <a:p>
            <a:pPr defTabSz="609600"/>
            <a:endParaRPr lang="en-US" sz="900">
              <a:solidFill>
                <a:prstClr val="black"/>
              </a:solidFill>
              <a:latin typeface="Calibri" panose="020F0502020204030204"/>
            </a:endParaRPr>
          </a:p>
        </p:txBody>
      </p:sp>
      <p:grpSp>
        <p:nvGrpSpPr>
          <p:cNvPr id="6" name="Group 6"/>
          <p:cNvGrpSpPr/>
          <p:nvPr/>
        </p:nvGrpSpPr>
        <p:grpSpPr>
          <a:xfrm>
            <a:off x="829349" y="1502747"/>
            <a:ext cx="7485302" cy="3731460"/>
            <a:chOff x="0" y="0"/>
            <a:chExt cx="3942875" cy="1965543"/>
          </a:xfrm>
        </p:grpSpPr>
        <p:sp>
          <p:nvSpPr>
            <p:cNvPr id="7" name="Freeform 7"/>
            <p:cNvSpPr/>
            <p:nvPr/>
          </p:nvSpPr>
          <p:spPr>
            <a:xfrm>
              <a:off x="0" y="0"/>
              <a:ext cx="3942875" cy="1965543"/>
            </a:xfrm>
            <a:custGeom>
              <a:avLst/>
              <a:gdLst/>
              <a:ahLst/>
              <a:cxnLst/>
              <a:rect l="l" t="t" r="r" b="b"/>
              <a:pathLst>
                <a:path w="3942875" h="1965543">
                  <a:moveTo>
                    <a:pt x="0" y="0"/>
                  </a:moveTo>
                  <a:lnTo>
                    <a:pt x="3942875" y="0"/>
                  </a:lnTo>
                  <a:lnTo>
                    <a:pt x="3942875" y="1965543"/>
                  </a:lnTo>
                  <a:lnTo>
                    <a:pt x="0" y="1965543"/>
                  </a:lnTo>
                  <a:close/>
                </a:path>
              </a:pathLst>
            </a:custGeom>
            <a:solidFill>
              <a:srgbClr val="FEF5DA"/>
            </a:solidFill>
            <a:ln w="38100" cap="sq">
              <a:solidFill>
                <a:srgbClr val="000000"/>
              </a:solidFill>
              <a:prstDash val="solid"/>
              <a:miter/>
            </a:ln>
          </p:spPr>
          <p:txBody>
            <a:bodyPr/>
            <a:lstStyle/>
            <a:p>
              <a:pPr defTabSz="609600"/>
              <a:endParaRPr lang="en-US" sz="900" dirty="0">
                <a:solidFill>
                  <a:prstClr val="black"/>
                </a:solidFill>
                <a:latin typeface="Calibri" panose="020F0502020204030204"/>
              </a:endParaRPr>
            </a:p>
          </p:txBody>
        </p:sp>
        <p:sp>
          <p:nvSpPr>
            <p:cNvPr id="8" name="TextBox 8"/>
            <p:cNvSpPr txBox="1"/>
            <p:nvPr/>
          </p:nvSpPr>
          <p:spPr>
            <a:xfrm>
              <a:off x="0" y="-38100"/>
              <a:ext cx="3942875" cy="2003643"/>
            </a:xfrm>
            <a:prstGeom prst="rect">
              <a:avLst/>
            </a:prstGeom>
          </p:spPr>
          <p:txBody>
            <a:bodyPr lIns="25400" tIns="25400" rIns="25400" bIns="25400" rtlCol="0" anchor="ctr"/>
            <a:lstStyle/>
            <a:p>
              <a:pPr algn="ctr" defTabSz="609600">
                <a:lnSpc>
                  <a:spcPts val="1775"/>
                </a:lnSpc>
              </a:pPr>
              <a:endParaRPr sz="900">
                <a:solidFill>
                  <a:prstClr val="black"/>
                </a:solidFill>
                <a:latin typeface="Calibri" panose="020F0502020204030204"/>
              </a:endParaRPr>
            </a:p>
          </p:txBody>
        </p:sp>
      </p:grpSp>
      <p:sp>
        <p:nvSpPr>
          <p:cNvPr id="9" name="Freeform 9"/>
          <p:cNvSpPr/>
          <p:nvPr/>
        </p:nvSpPr>
        <p:spPr>
          <a:xfrm>
            <a:off x="3551015" y="3615244"/>
            <a:ext cx="2041970" cy="2057400"/>
          </a:xfrm>
          <a:custGeom>
            <a:avLst/>
            <a:gdLst/>
            <a:ahLst/>
            <a:cxnLst/>
            <a:rect l="l" t="t" r="r" b="b"/>
            <a:pathLst>
              <a:path w="4083939" h="4114800">
                <a:moveTo>
                  <a:pt x="0" y="0"/>
                </a:moveTo>
                <a:lnTo>
                  <a:pt x="4083940" y="0"/>
                </a:lnTo>
                <a:lnTo>
                  <a:pt x="408394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00"/>
            <a:endParaRPr lang="en-US" sz="900">
              <a:solidFill>
                <a:prstClr val="black"/>
              </a:solidFill>
              <a:latin typeface="Calibri" panose="020F0502020204030204"/>
            </a:endParaRPr>
          </a:p>
        </p:txBody>
      </p:sp>
      <p:sp>
        <p:nvSpPr>
          <p:cNvPr id="11" name="Freeform 11"/>
          <p:cNvSpPr/>
          <p:nvPr/>
        </p:nvSpPr>
        <p:spPr>
          <a:xfrm rot="8983585">
            <a:off x="2331884" y="-1015964"/>
            <a:ext cx="2996313" cy="2782826"/>
          </a:xfrm>
          <a:custGeom>
            <a:avLst/>
            <a:gdLst/>
            <a:ahLst/>
            <a:cxnLst/>
            <a:rect l="l" t="t" r="r" b="b"/>
            <a:pathLst>
              <a:path w="5992626" h="5565651">
                <a:moveTo>
                  <a:pt x="0" y="0"/>
                </a:moveTo>
                <a:lnTo>
                  <a:pt x="5992626" y="0"/>
                </a:lnTo>
                <a:lnTo>
                  <a:pt x="5992626" y="5565651"/>
                </a:lnTo>
                <a:lnTo>
                  <a:pt x="0" y="5565651"/>
                </a:lnTo>
                <a:lnTo>
                  <a:pt x="0" y="0"/>
                </a:lnTo>
                <a:close/>
              </a:path>
            </a:pathLst>
          </a:custGeom>
          <a:blipFill>
            <a:blip r:embed="rId1"/>
            <a:stretch>
              <a:fillRect/>
            </a:stretch>
          </a:blipFill>
        </p:spPr>
        <p:txBody>
          <a:bodyPr/>
          <a:lstStyle/>
          <a:p>
            <a:pPr defTabSz="609600"/>
            <a:endParaRPr lang="en-US" sz="900">
              <a:solidFill>
                <a:prstClr val="black"/>
              </a:solidFill>
              <a:latin typeface="Calibri" panose="020F0502020204030204"/>
            </a:endParaRPr>
          </a:p>
        </p:txBody>
      </p:sp>
      <p:sp>
        <p:nvSpPr>
          <p:cNvPr id="12" name="Freeform 12"/>
          <p:cNvSpPr/>
          <p:nvPr/>
        </p:nvSpPr>
        <p:spPr>
          <a:xfrm rot="-2920026">
            <a:off x="4038475" y="5001147"/>
            <a:ext cx="2996313" cy="2782826"/>
          </a:xfrm>
          <a:custGeom>
            <a:avLst/>
            <a:gdLst/>
            <a:ahLst/>
            <a:cxnLst/>
            <a:rect l="l" t="t" r="r" b="b"/>
            <a:pathLst>
              <a:path w="5992626" h="5565651">
                <a:moveTo>
                  <a:pt x="0" y="0"/>
                </a:moveTo>
                <a:lnTo>
                  <a:pt x="5992625" y="0"/>
                </a:lnTo>
                <a:lnTo>
                  <a:pt x="5992625" y="5565651"/>
                </a:lnTo>
                <a:lnTo>
                  <a:pt x="0" y="5565651"/>
                </a:lnTo>
                <a:lnTo>
                  <a:pt x="0" y="0"/>
                </a:lnTo>
                <a:close/>
              </a:path>
            </a:pathLst>
          </a:custGeom>
          <a:blipFill>
            <a:blip r:embed="rId1"/>
            <a:stretch>
              <a:fillRect/>
            </a:stretch>
          </a:blipFill>
        </p:spPr>
        <p:txBody>
          <a:bodyPr/>
          <a:lstStyle/>
          <a:p>
            <a:pPr defTabSz="609600"/>
            <a:endParaRPr lang="en-US" sz="900">
              <a:solidFill>
                <a:prstClr val="black"/>
              </a:solidFill>
              <a:latin typeface="Calibri" panose="020F0502020204030204"/>
            </a:endParaRPr>
          </a:p>
        </p:txBody>
      </p:sp>
      <p:sp>
        <p:nvSpPr>
          <p:cNvPr id="15" name="文本框 18"/>
          <p:cNvSpPr txBox="1"/>
          <p:nvPr/>
        </p:nvSpPr>
        <p:spPr>
          <a:xfrm>
            <a:off x="1546037" y="2566188"/>
            <a:ext cx="6049199" cy="802805"/>
          </a:xfrm>
          <a:prstGeom prst="rect">
            <a:avLst/>
          </a:prstGeom>
          <a:noFill/>
        </p:spPr>
        <p:txBody>
          <a:bodyPr wrap="square" rtlCol="0">
            <a:prstTxWarp prst="textArchUp">
              <a:avLst/>
            </a:prstTxWarp>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7200" b="1" i="0" u="none" strike="noStrike" kern="1200" cap="none" spc="0" normalizeH="0" baseline="0" noProof="0" dirty="0">
              <a:ln w="26035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TM Mother" panose="02040603050506020204" pitchFamily="18" charset="0"/>
              <a:ea typeface="等线" panose="02010600030101010101" pitchFamily="2" charset="-122"/>
              <a:cs typeface="+mn-cs"/>
            </a:endParaRPr>
          </a:p>
        </p:txBody>
      </p:sp>
      <p:pic>
        <p:nvPicPr>
          <p:cNvPr id="18" name="Picture 17"/>
          <p:cNvPicPr>
            <a:picLocks noChangeAspect="1"/>
          </p:cNvPicPr>
          <p:nvPr/>
        </p:nvPicPr>
        <p:blipFill>
          <a:blip r:embed="rId5"/>
          <a:stretch>
            <a:fillRect/>
          </a:stretch>
        </p:blipFill>
        <p:spPr>
          <a:xfrm>
            <a:off x="1204994" y="2274485"/>
            <a:ext cx="6922608" cy="1966130"/>
          </a:xfrm>
          <a:prstGeom prst="rect">
            <a:avLst/>
          </a:prstGeom>
        </p:spPr>
      </p:pic>
      <p:pic>
        <p:nvPicPr>
          <p:cNvPr id="20" name="Picture 19" descr="A yellow circles with red lines&#10;&#10;Description automatically generated"/>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2960" y="1522333"/>
            <a:ext cx="1705928" cy="10212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24"/>
          <p:cNvSpPr/>
          <p:nvPr/>
        </p:nvSpPr>
        <p:spPr>
          <a:xfrm>
            <a:off x="0" y="848457"/>
            <a:ext cx="9144000" cy="5152292"/>
          </a:xfrm>
          <a:custGeom>
            <a:avLst/>
            <a:gdLst/>
            <a:ahLst/>
            <a:cxnLst/>
            <a:rect l="l" t="t" r="r" b="b"/>
            <a:pathLst>
              <a:path w="3390487" h="1936816">
                <a:moveTo>
                  <a:pt x="0" y="0"/>
                </a:moveTo>
                <a:lnTo>
                  <a:pt x="3390487" y="0"/>
                </a:lnTo>
                <a:lnTo>
                  <a:pt x="3390487" y="1936816"/>
                </a:lnTo>
                <a:lnTo>
                  <a:pt x="0" y="1936816"/>
                </a:lnTo>
                <a:lnTo>
                  <a:pt x="0" y="0"/>
                </a:lnTo>
                <a:close/>
              </a:path>
            </a:pathLst>
          </a:custGeom>
          <a:blipFill>
            <a:blip r:embed="rId1"/>
            <a:stretch>
              <a:fillRect/>
            </a:stretch>
          </a:blipFill>
        </p:spPr>
        <p:txBody>
          <a:bodyPr/>
          <a:lstStyle/>
          <a:p>
            <a:endParaRPr lang="en-US" sz="1350"/>
          </a:p>
        </p:txBody>
      </p:sp>
      <p:sp>
        <p:nvSpPr>
          <p:cNvPr id="10" name="Freeform 9"/>
          <p:cNvSpPr/>
          <p:nvPr/>
        </p:nvSpPr>
        <p:spPr>
          <a:xfrm rot="961822">
            <a:off x="6675994" y="1961230"/>
            <a:ext cx="2454917" cy="1977743"/>
          </a:xfrm>
          <a:custGeom>
            <a:avLst/>
            <a:gdLst/>
            <a:ahLst/>
            <a:cxnLst/>
            <a:rect l="l" t="t" r="r" b="b"/>
            <a:pathLst>
              <a:path w="3273223" h="2636991">
                <a:moveTo>
                  <a:pt x="0" y="0"/>
                </a:moveTo>
                <a:lnTo>
                  <a:pt x="3273223" y="0"/>
                </a:lnTo>
                <a:lnTo>
                  <a:pt x="3273223" y="2636991"/>
                </a:lnTo>
                <a:lnTo>
                  <a:pt x="0" y="26369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350"/>
          </a:p>
        </p:txBody>
      </p:sp>
      <p:pic>
        <p:nvPicPr>
          <p:cNvPr id="12" name="Picture 11" descr="A group of kids reading books&#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5398" y="3950409"/>
            <a:ext cx="2699771" cy="2699771"/>
          </a:xfrm>
          <a:prstGeom prst="rect">
            <a:avLst/>
          </a:prstGeom>
        </p:spPr>
      </p:pic>
      <p:pic>
        <p:nvPicPr>
          <p:cNvPr id="11" name="Picture 2" descr="PHÁT TRIỂN NĂNG LỰC THẨM MỸ BẰNG TOÁN HỌC - POMat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349055" y="3428115"/>
            <a:ext cx="4757358" cy="266203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6"/>
          <a:stretch>
            <a:fillRect/>
          </a:stretch>
        </p:blipFill>
        <p:spPr>
          <a:xfrm>
            <a:off x="138123" y="1121078"/>
            <a:ext cx="2099466" cy="2099466"/>
          </a:xfrm>
          <a:prstGeom prst="rect">
            <a:avLst/>
          </a:prstGeom>
        </p:spPr>
      </p:pic>
      <p:pic>
        <p:nvPicPr>
          <p:cNvPr id="9" name="Picture 8"/>
          <p:cNvPicPr>
            <a:picLocks noChangeAspect="1"/>
          </p:cNvPicPr>
          <p:nvPr/>
        </p:nvPicPr>
        <p:blipFill>
          <a:blip r:embed="rId7"/>
          <a:stretch>
            <a:fillRect/>
          </a:stretch>
        </p:blipFill>
        <p:spPr>
          <a:xfrm>
            <a:off x="1259633" y="2254943"/>
            <a:ext cx="6428789" cy="2098730"/>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7"/>
          <p:cNvSpPr/>
          <p:nvPr/>
        </p:nvSpPr>
        <p:spPr>
          <a:xfrm>
            <a:off x="0" y="519468"/>
            <a:ext cx="9232711" cy="5481282"/>
          </a:xfrm>
          <a:custGeom>
            <a:avLst/>
            <a:gdLst/>
            <a:ahLst/>
            <a:cxnLst/>
            <a:rect l="l" t="t" r="r" b="b"/>
            <a:pathLst>
              <a:path w="3243795" h="2161179">
                <a:moveTo>
                  <a:pt x="0" y="0"/>
                </a:moveTo>
                <a:lnTo>
                  <a:pt x="3243795" y="0"/>
                </a:lnTo>
                <a:lnTo>
                  <a:pt x="3243795" y="2161178"/>
                </a:lnTo>
                <a:lnTo>
                  <a:pt x="0" y="2161178"/>
                </a:lnTo>
                <a:lnTo>
                  <a:pt x="0" y="0"/>
                </a:lnTo>
                <a:close/>
              </a:path>
            </a:pathLst>
          </a:custGeom>
          <a:blipFill>
            <a:blip r:embed="rId1"/>
            <a:stretch>
              <a:fillRect/>
            </a:stretch>
          </a:blipFill>
        </p:spPr>
        <p:txBody>
          <a:bodyPr/>
          <a:lstStyle/>
          <a:p>
            <a:endParaRPr lang="en-US" sz="1350">
              <a:latin typeface="Calibri" panose="020F0502020204030204" charset="0"/>
              <a:cs typeface="Calibri" panose="020F0502020204030204" charset="0"/>
            </a:endParaRPr>
          </a:p>
        </p:txBody>
      </p:sp>
      <p:sp>
        <p:nvSpPr>
          <p:cNvPr id="22" name="Freeform 3"/>
          <p:cNvSpPr/>
          <p:nvPr/>
        </p:nvSpPr>
        <p:spPr>
          <a:xfrm flipH="1">
            <a:off x="187031" y="808589"/>
            <a:ext cx="1760970" cy="1543050"/>
          </a:xfrm>
          <a:custGeom>
            <a:avLst/>
            <a:gdLst/>
            <a:ahLst/>
            <a:cxnLst/>
            <a:rect l="l" t="t" r="r" b="b"/>
            <a:pathLst>
              <a:path w="2347960" h="2057400">
                <a:moveTo>
                  <a:pt x="0" y="0"/>
                </a:moveTo>
                <a:lnTo>
                  <a:pt x="2347960" y="0"/>
                </a:lnTo>
                <a:lnTo>
                  <a:pt x="2347960" y="2057400"/>
                </a:lnTo>
                <a:lnTo>
                  <a:pt x="0" y="20574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350">
              <a:latin typeface="Calibri" panose="020F0502020204030204" charset="0"/>
              <a:cs typeface="Calibri" panose="020F0502020204030204" charset="0"/>
            </a:endParaRPr>
          </a:p>
        </p:txBody>
      </p:sp>
      <p:grpSp>
        <p:nvGrpSpPr>
          <p:cNvPr id="5" name="Group 4"/>
          <p:cNvGrpSpPr/>
          <p:nvPr/>
        </p:nvGrpSpPr>
        <p:grpSpPr>
          <a:xfrm>
            <a:off x="946270" y="4202260"/>
            <a:ext cx="3182614" cy="1351506"/>
            <a:chOff x="1261693" y="4460013"/>
            <a:chExt cx="4243485" cy="1802008"/>
          </a:xfrm>
        </p:grpSpPr>
        <p:sp>
          <p:nvSpPr>
            <p:cNvPr id="9" name="Rectangle: Rounded Corners 26"/>
            <p:cNvSpPr/>
            <p:nvPr/>
          </p:nvSpPr>
          <p:spPr>
            <a:xfrm>
              <a:off x="2649543" y="485939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srgbClr val="002060"/>
                  </a:solidFill>
                  <a:effectLst/>
                  <a:uLnTx/>
                  <a:uFillTx/>
                  <a:latin typeface="Calibri" panose="020F0502020204030204" charset="0"/>
                  <a:cs typeface="Calibri" panose="020F0502020204030204" charset="0"/>
                </a:rPr>
                <a:t>Tay </a:t>
              </a:r>
              <a:r>
                <a:rPr kumimoji="0" lang="en-US" sz="3600" b="1" i="0" u="none" strike="noStrike" kern="1200" cap="none" spc="0" normalizeH="0" baseline="0" noProof="0" dirty="0" err="1">
                  <a:ln>
                    <a:noFill/>
                  </a:ln>
                  <a:solidFill>
                    <a:srgbClr val="002060"/>
                  </a:solidFill>
                  <a:effectLst/>
                  <a:uLnTx/>
                  <a:uFillTx/>
                  <a:latin typeface="Calibri" panose="020F0502020204030204" charset="0"/>
                  <a:cs typeface="Calibri" panose="020F0502020204030204" charset="0"/>
                </a:rPr>
                <a:t>dò</a:t>
              </a:r>
              <a:endParaRPr kumimoji="0" lang="en-US" sz="3600" b="1" i="0" u="none" strike="noStrike" kern="1200" cap="none" spc="0" normalizeH="0" baseline="0" noProof="0" dirty="0">
                <a:ln>
                  <a:noFill/>
                </a:ln>
                <a:solidFill>
                  <a:srgbClr val="002060"/>
                </a:solidFill>
                <a:effectLst/>
                <a:uLnTx/>
                <a:uFillTx/>
                <a:latin typeface="Calibri" panose="020F0502020204030204" charset="0"/>
                <a:cs typeface="Calibri" panose="020F0502020204030204" charset="0"/>
              </a:endParaRPr>
            </a:p>
          </p:txBody>
        </p:sp>
        <p:pic>
          <p:nvPicPr>
            <p:cNvPr id="16" name="Picture 15"/>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6419" t="24137" r="17940" b="18855"/>
            <a:stretch>
              <a:fillRect/>
            </a:stretch>
          </p:blipFill>
          <p:spPr>
            <a:xfrm>
              <a:off x="1261693" y="4460013"/>
              <a:ext cx="2074901" cy="1802008"/>
            </a:xfrm>
            <a:prstGeom prst="rect">
              <a:avLst/>
            </a:prstGeom>
          </p:spPr>
        </p:pic>
      </p:grpSp>
      <p:grpSp>
        <p:nvGrpSpPr>
          <p:cNvPr id="4" name="Group 3"/>
          <p:cNvGrpSpPr/>
          <p:nvPr/>
        </p:nvGrpSpPr>
        <p:grpSpPr>
          <a:xfrm>
            <a:off x="2944283" y="2980268"/>
            <a:ext cx="2484239" cy="871925"/>
            <a:chOff x="3925711" y="2830690"/>
            <a:chExt cx="3312319" cy="1162566"/>
          </a:xfrm>
        </p:grpSpPr>
        <p:sp>
          <p:nvSpPr>
            <p:cNvPr id="6" name="Rectangle: Rounded Corners 20"/>
            <p:cNvSpPr/>
            <p:nvPr/>
          </p:nvSpPr>
          <p:spPr>
            <a:xfrm>
              <a:off x="4382395" y="2830690"/>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95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srgbClr val="002060"/>
                  </a:solidFill>
                  <a:effectLst/>
                  <a:uLnTx/>
                  <a:uFillTx/>
                  <a:latin typeface="Calibri" panose="020F0502020204030204" charset="0"/>
                  <a:cs typeface="Calibri" panose="020F0502020204030204" charset="0"/>
                </a:rPr>
                <a:t>Tai </a:t>
              </a:r>
              <a:r>
                <a:rPr kumimoji="0" lang="en-US" sz="3600" b="1" i="0" u="none" strike="noStrike" kern="1200" cap="none" spc="0" normalizeH="0" baseline="0" noProof="0" dirty="0" err="1">
                  <a:ln>
                    <a:noFill/>
                  </a:ln>
                  <a:solidFill>
                    <a:srgbClr val="002060"/>
                  </a:solidFill>
                  <a:effectLst/>
                  <a:uLnTx/>
                  <a:uFillTx/>
                  <a:latin typeface="Calibri" panose="020F0502020204030204" charset="0"/>
                  <a:cs typeface="Calibri" panose="020F0502020204030204" charset="0"/>
                </a:rPr>
                <a:t>nghe</a:t>
              </a:r>
              <a:endParaRPr kumimoji="0" lang="en-US" sz="3600" b="1" i="0" u="none" strike="noStrike" kern="1200" cap="none" spc="0" normalizeH="0" baseline="0" noProof="0" dirty="0">
                <a:ln>
                  <a:noFill/>
                </a:ln>
                <a:solidFill>
                  <a:srgbClr val="002060"/>
                </a:solidFill>
                <a:effectLst/>
                <a:uLnTx/>
                <a:uFillTx/>
                <a:latin typeface="Calibri" panose="020F0502020204030204" charset="0"/>
                <a:cs typeface="Calibri" panose="020F0502020204030204" charset="0"/>
              </a:endParaRPr>
            </a:p>
          </p:txBody>
        </p:sp>
        <p:pic>
          <p:nvPicPr>
            <p:cNvPr id="17" name="Picture 16"/>
            <p:cNvPicPr>
              <a:picLocks noChangeAspect="1"/>
            </p:cNvPicPr>
            <p:nvPr/>
          </p:nvPicPr>
          <p:blipFill>
            <a:blip r:embed="rId6"/>
            <a:stretch>
              <a:fillRect/>
            </a:stretch>
          </p:blipFill>
          <p:spPr>
            <a:xfrm>
              <a:off x="3925711" y="2939727"/>
              <a:ext cx="1012312" cy="1012312"/>
            </a:xfrm>
            <a:prstGeom prst="rect">
              <a:avLst/>
            </a:prstGeom>
          </p:spPr>
        </p:pic>
      </p:grpSp>
      <p:grpSp>
        <p:nvGrpSpPr>
          <p:cNvPr id="2" name="Group 1"/>
          <p:cNvGrpSpPr/>
          <p:nvPr/>
        </p:nvGrpSpPr>
        <p:grpSpPr>
          <a:xfrm>
            <a:off x="100305" y="2921634"/>
            <a:ext cx="2614112" cy="932715"/>
            <a:chOff x="133740" y="2752512"/>
            <a:chExt cx="3485482" cy="1243620"/>
          </a:xfrm>
        </p:grpSpPr>
        <p:sp>
          <p:nvSpPr>
            <p:cNvPr id="3" name="Rectangle: Rounded Corners 14"/>
            <p:cNvSpPr/>
            <p:nvPr/>
          </p:nvSpPr>
          <p:spPr>
            <a:xfrm>
              <a:off x="763587" y="2819248"/>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002060"/>
                  </a:solidFill>
                  <a:effectLst/>
                  <a:uLnTx/>
                  <a:uFillTx/>
                  <a:latin typeface="Calibri" panose="020F0502020204030204" charset="0"/>
                  <a:cs typeface="Calibri" panose="020F0502020204030204" charset="0"/>
                </a:rPr>
                <a:t>Mắt</a:t>
              </a:r>
              <a:r>
                <a:rPr kumimoji="0" lang="en-US" sz="3600" b="1" i="0" u="none" strike="noStrike" kern="1200" cap="none" spc="0" normalizeH="0" baseline="0" noProof="0" dirty="0">
                  <a:ln>
                    <a:noFill/>
                  </a:ln>
                  <a:solidFill>
                    <a:srgbClr val="002060"/>
                  </a:solidFill>
                  <a:effectLst/>
                  <a:uLnTx/>
                  <a:uFillTx/>
                  <a:latin typeface="Calibri" panose="020F0502020204030204" charset="0"/>
                  <a:cs typeface="Calibri" panose="020F050202020403020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charset="0"/>
                  <a:cs typeface="Calibri" panose="020F0502020204030204" charset="0"/>
                </a:rPr>
                <a:t>dõi</a:t>
              </a:r>
              <a:endParaRPr kumimoji="0" lang="en-US" sz="3600" b="1" i="0" u="none" strike="noStrike" kern="1200" cap="none" spc="0" normalizeH="0" baseline="0" noProof="0" dirty="0">
                <a:ln>
                  <a:noFill/>
                </a:ln>
                <a:solidFill>
                  <a:srgbClr val="002060"/>
                </a:solidFill>
                <a:effectLst/>
                <a:uLnTx/>
                <a:uFillTx/>
                <a:latin typeface="Calibri" panose="020F0502020204030204" charset="0"/>
                <a:cs typeface="Calibri" panose="020F0502020204030204" charset="0"/>
              </a:endParaRPr>
            </a:p>
          </p:txBody>
        </p:sp>
        <p:grpSp>
          <p:nvGrpSpPr>
            <p:cNvPr id="21" name="Group 20"/>
            <p:cNvGrpSpPr/>
            <p:nvPr/>
          </p:nvGrpSpPr>
          <p:grpSpPr>
            <a:xfrm>
              <a:off x="133740" y="2752512"/>
              <a:ext cx="956425" cy="1243620"/>
              <a:chOff x="-4373448" y="-1956816"/>
              <a:chExt cx="4876800" cy="6237159"/>
            </a:xfrm>
          </p:grpSpPr>
          <p:pic>
            <p:nvPicPr>
              <p:cNvPr id="9218" name="Picture 2" descr="Open book - Free education icon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73448" y="-596457"/>
                <a:ext cx="4876800" cy="48768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rotWithShape="1">
              <a:blip r:embed="rId8"/>
              <a:srcRect t="23900" b="29559"/>
              <a:stretch>
                <a:fillRect/>
              </a:stretch>
            </p:blipFill>
            <p:spPr>
              <a:xfrm>
                <a:off x="-3781044" y="-1956816"/>
                <a:ext cx="3604758" cy="1680328"/>
              </a:xfrm>
              <a:prstGeom prst="rect">
                <a:avLst/>
              </a:prstGeom>
            </p:spPr>
          </p:pic>
        </p:grpSp>
      </p:grpSp>
      <p:sp>
        <p:nvSpPr>
          <p:cNvPr id="18" name="Freeform 10"/>
          <p:cNvSpPr/>
          <p:nvPr/>
        </p:nvSpPr>
        <p:spPr>
          <a:xfrm>
            <a:off x="5363942" y="1108710"/>
            <a:ext cx="3868769" cy="4949076"/>
          </a:xfrm>
          <a:custGeom>
            <a:avLst/>
            <a:gdLst/>
            <a:ahLst/>
            <a:cxnLst/>
            <a:rect l="l" t="t" r="r" b="b"/>
            <a:pathLst>
              <a:path w="3219831" h="4114800">
                <a:moveTo>
                  <a:pt x="0" y="0"/>
                </a:moveTo>
                <a:lnTo>
                  <a:pt x="3219831" y="0"/>
                </a:lnTo>
                <a:lnTo>
                  <a:pt x="3219831"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sz="1350">
              <a:latin typeface="Calibri" panose="020F0502020204030204" charset="0"/>
              <a:cs typeface="Calibri" panose="020F0502020204030204" charset="0"/>
            </a:endParaRPr>
          </a:p>
        </p:txBody>
      </p:sp>
      <p:pic>
        <p:nvPicPr>
          <p:cNvPr id="7" name="Picture 6"/>
          <p:cNvPicPr>
            <a:picLocks noChangeAspect="1"/>
          </p:cNvPicPr>
          <p:nvPr/>
        </p:nvPicPr>
        <p:blipFill>
          <a:blip r:embed="rId11"/>
          <a:stretch>
            <a:fillRect/>
          </a:stretch>
        </p:blipFill>
        <p:spPr>
          <a:xfrm>
            <a:off x="486735" y="1357199"/>
            <a:ext cx="4910753" cy="2130737"/>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164157" y="1090422"/>
            <a:ext cx="8815686" cy="4677156"/>
          </a:xfrm>
          <a:prstGeom prst="roundRect">
            <a:avLst>
              <a:gd name="adj" fmla="val 12502"/>
            </a:avLst>
          </a:prstGeom>
          <a:solidFill>
            <a:srgbClr val="FFFFFF">
              <a:alpha val="87059"/>
            </a:srgbClr>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p:cNvPicPr>
            <a:picLocks noChangeAspect="1"/>
          </p:cNvPicPr>
          <p:nvPr/>
        </p:nvPicPr>
        <p:blipFill>
          <a:blip r:embed="rId1"/>
          <a:stretch>
            <a:fillRect/>
          </a:stretch>
        </p:blipFill>
        <p:spPr>
          <a:xfrm>
            <a:off x="2778943" y="1097159"/>
            <a:ext cx="4833023" cy="727011"/>
          </a:xfrm>
          <a:prstGeom prst="rect">
            <a:avLst/>
          </a:prstGeom>
        </p:spPr>
      </p:pic>
      <p:pic>
        <p:nvPicPr>
          <p:cNvPr id="12" name="Picture 11"/>
          <p:cNvPicPr>
            <a:picLocks noChangeAspect="1"/>
          </p:cNvPicPr>
          <p:nvPr/>
        </p:nvPicPr>
        <p:blipFill>
          <a:blip r:embed="rId2"/>
          <a:stretch>
            <a:fillRect/>
          </a:stretch>
        </p:blipFill>
        <p:spPr>
          <a:xfrm>
            <a:off x="6783269" y="1764367"/>
            <a:ext cx="2221706" cy="3436144"/>
          </a:xfrm>
          <a:prstGeom prst="rect">
            <a:avLst/>
          </a:prstGeom>
        </p:spPr>
      </p:pic>
      <p:sp>
        <p:nvSpPr>
          <p:cNvPr id="13" name="TextBox 12"/>
          <p:cNvSpPr txBox="1"/>
          <p:nvPr/>
        </p:nvSpPr>
        <p:spPr>
          <a:xfrm>
            <a:off x="-228290" y="1803634"/>
            <a:ext cx="4779509" cy="1753235"/>
          </a:xfrm>
          <a:prstGeom prst="rect">
            <a:avLst/>
          </a:prstGeom>
          <a:noFill/>
        </p:spPr>
        <p:txBody>
          <a:bodyPr wrap="square">
            <a:spAutoFit/>
          </a:bodyPr>
          <a:lstStyle/>
          <a:p>
            <a:pPr algn="ctr"/>
            <a:r>
              <a:rPr lang="vi-VN" b="0" i="0" dirty="0">
                <a:solidFill>
                  <a:srgbClr val="000000"/>
                </a:solidFill>
                <a:effectLst/>
                <a:latin typeface="Cambria" panose="02040503050406030204" pitchFamily="18" charset="0"/>
                <a:ea typeface="Cambria" panose="02040503050406030204" pitchFamily="18" charset="0"/>
              </a:rPr>
              <a:t>Trái đất này là của chúng mình</a:t>
            </a:r>
            <a:endParaRPr lang="vi-VN" b="0" i="0" dirty="0">
              <a:solidFill>
                <a:srgbClr val="000000"/>
              </a:solidFill>
              <a:effectLst/>
              <a:latin typeface="Cambria" panose="02040503050406030204" pitchFamily="18" charset="0"/>
              <a:ea typeface="Cambria" panose="02040503050406030204" pitchFamily="18" charset="0"/>
            </a:endParaRPr>
          </a:p>
          <a:p>
            <a:pPr algn="ctr"/>
            <a:r>
              <a:rPr lang="vi-VN" b="0" i="0" dirty="0">
                <a:solidFill>
                  <a:srgbClr val="000000"/>
                </a:solidFill>
                <a:effectLst/>
                <a:latin typeface="Cambria" panose="02040503050406030204" pitchFamily="18" charset="0"/>
                <a:ea typeface="Cambria" panose="02040503050406030204" pitchFamily="18" charset="0"/>
              </a:rPr>
              <a:t>Quả bóng xanh bay giữa trời xanh</a:t>
            </a:r>
            <a:endParaRPr lang="vi-VN" b="0" i="0" dirty="0">
              <a:solidFill>
                <a:srgbClr val="000000"/>
              </a:solidFill>
              <a:effectLst/>
              <a:latin typeface="Cambria" panose="02040503050406030204" pitchFamily="18" charset="0"/>
              <a:ea typeface="Cambria" panose="02040503050406030204" pitchFamily="18" charset="0"/>
            </a:endParaRPr>
          </a:p>
          <a:p>
            <a:pPr algn="ctr"/>
            <a:r>
              <a:rPr lang="vi-VN" b="0" i="0" dirty="0">
                <a:solidFill>
                  <a:srgbClr val="000000"/>
                </a:solidFill>
                <a:effectLst/>
                <a:latin typeface="Cambria" panose="02040503050406030204" pitchFamily="18" charset="0"/>
                <a:ea typeface="Cambria" panose="02040503050406030204" pitchFamily="18" charset="0"/>
              </a:rPr>
              <a:t>Bồ câu ơi, tiếng chim gù thương mến</a:t>
            </a:r>
            <a:endParaRPr lang="vi-VN" b="0" i="0" dirty="0">
              <a:solidFill>
                <a:srgbClr val="000000"/>
              </a:solidFill>
              <a:effectLst/>
              <a:latin typeface="Cambria" panose="02040503050406030204" pitchFamily="18" charset="0"/>
              <a:ea typeface="Cambria" panose="02040503050406030204" pitchFamily="18" charset="0"/>
            </a:endParaRPr>
          </a:p>
          <a:p>
            <a:pPr algn="ctr"/>
            <a:r>
              <a:rPr lang="vi-VN" b="0" i="0" dirty="0">
                <a:solidFill>
                  <a:srgbClr val="000000"/>
                </a:solidFill>
                <a:effectLst/>
                <a:latin typeface="Cambria" panose="02040503050406030204" pitchFamily="18" charset="0"/>
                <a:ea typeface="Cambria" panose="02040503050406030204" pitchFamily="18" charset="0"/>
              </a:rPr>
              <a:t>Hải âu ơi, cánh chim vờn sóng biển</a:t>
            </a:r>
            <a:endParaRPr lang="vi-VN" b="0" i="0" dirty="0">
              <a:solidFill>
                <a:srgbClr val="000000"/>
              </a:solidFill>
              <a:effectLst/>
              <a:latin typeface="Cambria" panose="02040503050406030204" pitchFamily="18" charset="0"/>
              <a:ea typeface="Cambria" panose="02040503050406030204" pitchFamily="18" charset="0"/>
            </a:endParaRPr>
          </a:p>
          <a:p>
            <a:pPr algn="ctr"/>
            <a:r>
              <a:rPr lang="vi-VN" b="0" i="0" dirty="0">
                <a:solidFill>
                  <a:srgbClr val="000000"/>
                </a:solidFill>
                <a:effectLst/>
                <a:latin typeface="Cambria" panose="02040503050406030204" pitchFamily="18" charset="0"/>
                <a:ea typeface="Cambria" panose="02040503050406030204" pitchFamily="18" charset="0"/>
              </a:rPr>
              <a:t>Cùng bay nào, cho trái đất quay!</a:t>
            </a:r>
            <a:endParaRPr lang="vi-VN" b="0" i="0" dirty="0">
              <a:solidFill>
                <a:srgbClr val="000000"/>
              </a:solidFill>
              <a:effectLst/>
              <a:latin typeface="Cambria" panose="02040503050406030204" pitchFamily="18" charset="0"/>
              <a:ea typeface="Cambria" panose="02040503050406030204" pitchFamily="18" charset="0"/>
            </a:endParaRPr>
          </a:p>
          <a:p>
            <a:pPr algn="ctr"/>
            <a:r>
              <a:rPr lang="vi-VN" b="0" i="0" dirty="0">
                <a:solidFill>
                  <a:srgbClr val="000000"/>
                </a:solidFill>
                <a:effectLst/>
                <a:latin typeface="Cambria" panose="02040503050406030204" pitchFamily="18" charset="0"/>
                <a:ea typeface="Cambria" panose="02040503050406030204" pitchFamily="18" charset="0"/>
              </a:rPr>
              <a:t>Cùng bay nào, cho trái đất quay!</a:t>
            </a:r>
            <a:endParaRPr lang="vi-VN" b="0" i="0" dirty="0">
              <a:solidFill>
                <a:srgbClr val="000000"/>
              </a:solidFill>
              <a:effectLst/>
              <a:latin typeface="Cambria" panose="02040503050406030204" pitchFamily="18" charset="0"/>
              <a:ea typeface="Cambria" panose="02040503050406030204" pitchFamily="18" charset="0"/>
            </a:endParaRPr>
          </a:p>
        </p:txBody>
      </p:sp>
      <p:sp>
        <p:nvSpPr>
          <p:cNvPr id="14" name="TextBox 13"/>
          <p:cNvSpPr txBox="1"/>
          <p:nvPr/>
        </p:nvSpPr>
        <p:spPr>
          <a:xfrm>
            <a:off x="-148132" y="3673998"/>
            <a:ext cx="4779509" cy="1753235"/>
          </a:xfrm>
          <a:prstGeom prst="rect">
            <a:avLst/>
          </a:prstGeom>
          <a:noFill/>
        </p:spPr>
        <p:txBody>
          <a:bodyPr wrap="square">
            <a:spAutoFit/>
          </a:bodyPr>
          <a:lstStyle/>
          <a:p>
            <a:pPr algn="ctr"/>
            <a:r>
              <a:rPr lang="vi-VN" b="0" i="0" dirty="0">
                <a:solidFill>
                  <a:srgbClr val="000000"/>
                </a:solidFill>
                <a:effectLst/>
                <a:latin typeface="Cambria" panose="02040503050406030204" pitchFamily="18" charset="0"/>
                <a:ea typeface="Cambria" panose="02040503050406030204" pitchFamily="18" charset="0"/>
              </a:rPr>
              <a:t>Trái đất trẻ của bạn trẻ năm châu</a:t>
            </a:r>
            <a:endParaRPr lang="vi-VN" b="0" i="0" dirty="0">
              <a:solidFill>
                <a:srgbClr val="000000"/>
              </a:solidFill>
              <a:effectLst/>
              <a:latin typeface="Cambria" panose="02040503050406030204" pitchFamily="18" charset="0"/>
              <a:ea typeface="Cambria" panose="02040503050406030204" pitchFamily="18" charset="0"/>
            </a:endParaRPr>
          </a:p>
          <a:p>
            <a:pPr algn="ctr"/>
            <a:r>
              <a:rPr lang="vi-VN" b="0" i="0" dirty="0">
                <a:solidFill>
                  <a:srgbClr val="000000"/>
                </a:solidFill>
                <a:effectLst/>
                <a:latin typeface="Cambria" panose="02040503050406030204" pitchFamily="18" charset="0"/>
                <a:ea typeface="Cambria" panose="02040503050406030204" pitchFamily="18" charset="0"/>
              </a:rPr>
              <a:t>Vàng, trắng, đen... dù da khác màu</a:t>
            </a:r>
            <a:endParaRPr lang="vi-VN" b="0" i="0" dirty="0">
              <a:solidFill>
                <a:srgbClr val="000000"/>
              </a:solidFill>
              <a:effectLst/>
              <a:latin typeface="Cambria" panose="02040503050406030204" pitchFamily="18" charset="0"/>
              <a:ea typeface="Cambria" panose="02040503050406030204" pitchFamily="18" charset="0"/>
            </a:endParaRPr>
          </a:p>
          <a:p>
            <a:pPr algn="ctr"/>
            <a:r>
              <a:rPr lang="vi-VN" b="0" i="0" dirty="0">
                <a:solidFill>
                  <a:srgbClr val="000000"/>
                </a:solidFill>
                <a:effectLst/>
                <a:latin typeface="Cambria" panose="02040503050406030204" pitchFamily="18" charset="0"/>
                <a:ea typeface="Cambria" panose="02040503050406030204" pitchFamily="18" charset="0"/>
              </a:rPr>
              <a:t>Ta là nụ, là hoa của đất</a:t>
            </a:r>
            <a:endParaRPr lang="vi-VN" b="0" i="0" dirty="0">
              <a:solidFill>
                <a:srgbClr val="000000"/>
              </a:solidFill>
              <a:effectLst/>
              <a:latin typeface="Cambria" panose="02040503050406030204" pitchFamily="18" charset="0"/>
              <a:ea typeface="Cambria" panose="02040503050406030204" pitchFamily="18" charset="0"/>
            </a:endParaRPr>
          </a:p>
          <a:p>
            <a:pPr algn="ctr"/>
            <a:r>
              <a:rPr lang="vi-VN" b="0" i="0" dirty="0">
                <a:solidFill>
                  <a:srgbClr val="000000"/>
                </a:solidFill>
                <a:effectLst/>
                <a:latin typeface="Cambria" panose="02040503050406030204" pitchFamily="18" charset="0"/>
                <a:ea typeface="Cambria" panose="02040503050406030204" pitchFamily="18" charset="0"/>
              </a:rPr>
              <a:t>Gió đẫm hương thơm, nắng tô thắm sắc</a:t>
            </a:r>
            <a:endParaRPr lang="vi-VN" b="0" i="0" dirty="0">
              <a:solidFill>
                <a:srgbClr val="000000"/>
              </a:solidFill>
              <a:effectLst/>
              <a:latin typeface="Cambria" panose="02040503050406030204" pitchFamily="18" charset="0"/>
              <a:ea typeface="Cambria" panose="02040503050406030204" pitchFamily="18" charset="0"/>
            </a:endParaRPr>
          </a:p>
          <a:p>
            <a:pPr algn="ctr"/>
            <a:r>
              <a:rPr lang="vi-VN" b="0" i="0" dirty="0">
                <a:solidFill>
                  <a:srgbClr val="000000"/>
                </a:solidFill>
                <a:effectLst/>
                <a:latin typeface="Cambria" panose="02040503050406030204" pitchFamily="18" charset="0"/>
                <a:ea typeface="Cambria" panose="02040503050406030204" pitchFamily="18" charset="0"/>
              </a:rPr>
              <a:t>Màu hoa nào cũng quý, cũng thơm</a:t>
            </a:r>
            <a:endParaRPr lang="vi-VN" b="0" i="0" dirty="0">
              <a:solidFill>
                <a:srgbClr val="000000"/>
              </a:solidFill>
              <a:effectLst/>
              <a:latin typeface="Cambria" panose="02040503050406030204" pitchFamily="18" charset="0"/>
              <a:ea typeface="Cambria" panose="02040503050406030204" pitchFamily="18" charset="0"/>
            </a:endParaRPr>
          </a:p>
          <a:p>
            <a:pPr algn="ctr"/>
            <a:r>
              <a:rPr lang="vi-VN" b="0" i="0" dirty="0">
                <a:solidFill>
                  <a:srgbClr val="000000"/>
                </a:solidFill>
                <a:effectLst/>
                <a:latin typeface="Cambria" panose="02040503050406030204" pitchFamily="18" charset="0"/>
                <a:ea typeface="Cambria" panose="02040503050406030204" pitchFamily="18" charset="0"/>
              </a:rPr>
              <a:t>Màu hoa nào cũng quý, cũng thơm!</a:t>
            </a:r>
            <a:endParaRPr lang="vi-VN" b="0" i="0" dirty="0">
              <a:solidFill>
                <a:srgbClr val="000000"/>
              </a:solidFill>
              <a:effectLst/>
              <a:latin typeface="Cambria" panose="02040503050406030204" pitchFamily="18" charset="0"/>
              <a:ea typeface="Cambria" panose="02040503050406030204" pitchFamily="18" charset="0"/>
            </a:endParaRPr>
          </a:p>
        </p:txBody>
      </p:sp>
      <p:sp>
        <p:nvSpPr>
          <p:cNvPr id="15" name="TextBox 14"/>
          <p:cNvSpPr txBox="1"/>
          <p:nvPr/>
        </p:nvSpPr>
        <p:spPr>
          <a:xfrm>
            <a:off x="4073546" y="1874887"/>
            <a:ext cx="4779509" cy="2030095"/>
          </a:xfrm>
          <a:prstGeom prst="rect">
            <a:avLst/>
          </a:prstGeom>
          <a:noFill/>
        </p:spPr>
        <p:txBody>
          <a:bodyPr wrap="square">
            <a:spAutoFit/>
          </a:bodyPr>
          <a:lstStyle/>
          <a:p>
            <a:pPr algn="ctr"/>
            <a:r>
              <a:rPr lang="vi-VN" b="0" i="0" dirty="0">
                <a:solidFill>
                  <a:srgbClr val="000000"/>
                </a:solidFill>
                <a:effectLst/>
                <a:latin typeface="Cambria" panose="02040503050406030204" pitchFamily="18" charset="0"/>
                <a:ea typeface="Cambria" panose="02040503050406030204" pitchFamily="18" charset="0"/>
              </a:rPr>
              <a:t>Khói hình nấm là tai hoạ đấy</a:t>
            </a:r>
            <a:endParaRPr lang="vi-VN" b="0" i="0" dirty="0">
              <a:solidFill>
                <a:srgbClr val="000000"/>
              </a:solidFill>
              <a:effectLst/>
              <a:latin typeface="Cambria" panose="02040503050406030204" pitchFamily="18" charset="0"/>
              <a:ea typeface="Cambria" panose="02040503050406030204" pitchFamily="18" charset="0"/>
            </a:endParaRPr>
          </a:p>
          <a:p>
            <a:pPr algn="ctr"/>
            <a:r>
              <a:rPr lang="vi-VN" b="0" i="0" dirty="0">
                <a:solidFill>
                  <a:srgbClr val="000000"/>
                </a:solidFill>
                <a:effectLst/>
                <a:latin typeface="Cambria" panose="02040503050406030204" pitchFamily="18" charset="0"/>
                <a:ea typeface="Cambria" panose="02040503050406030204" pitchFamily="18" charset="0"/>
              </a:rPr>
              <a:t>Bom H, bom A không phải bạn ta</a:t>
            </a:r>
            <a:endParaRPr lang="vi-VN" b="0" i="0" dirty="0">
              <a:solidFill>
                <a:srgbClr val="000000"/>
              </a:solidFill>
              <a:effectLst/>
              <a:latin typeface="Cambria" panose="02040503050406030204" pitchFamily="18" charset="0"/>
              <a:ea typeface="Cambria" panose="02040503050406030204" pitchFamily="18" charset="0"/>
            </a:endParaRPr>
          </a:p>
          <a:p>
            <a:pPr algn="ctr"/>
            <a:r>
              <a:rPr lang="vi-VN" b="0" i="0" dirty="0">
                <a:solidFill>
                  <a:srgbClr val="000000"/>
                </a:solidFill>
                <a:effectLst/>
                <a:latin typeface="Cambria" panose="02040503050406030204" pitchFamily="18" charset="0"/>
                <a:ea typeface="Cambria" panose="02040503050406030204" pitchFamily="18" charset="0"/>
              </a:rPr>
              <a:t>Tiếng hát vui giữ bình yên trái đất</a:t>
            </a:r>
            <a:endParaRPr lang="vi-VN" b="0" i="0" dirty="0">
              <a:solidFill>
                <a:srgbClr val="000000"/>
              </a:solidFill>
              <a:effectLst/>
              <a:latin typeface="Cambria" panose="02040503050406030204" pitchFamily="18" charset="0"/>
              <a:ea typeface="Cambria" panose="02040503050406030204" pitchFamily="18" charset="0"/>
            </a:endParaRPr>
          </a:p>
          <a:p>
            <a:pPr algn="ctr"/>
            <a:r>
              <a:rPr lang="vi-VN" b="0" i="0" dirty="0">
                <a:solidFill>
                  <a:srgbClr val="000000"/>
                </a:solidFill>
                <a:effectLst/>
                <a:latin typeface="Cambria" panose="02040503050406030204" pitchFamily="18" charset="0"/>
                <a:ea typeface="Cambria" panose="02040503050406030204" pitchFamily="18" charset="0"/>
              </a:rPr>
              <a:t>Tiếng cười ran cho trái đất không già</a:t>
            </a:r>
            <a:endParaRPr lang="vi-VN" b="0" i="0" dirty="0">
              <a:solidFill>
                <a:srgbClr val="000000"/>
              </a:solidFill>
              <a:effectLst/>
              <a:latin typeface="Cambria" panose="02040503050406030204" pitchFamily="18" charset="0"/>
              <a:ea typeface="Cambria" panose="02040503050406030204" pitchFamily="18" charset="0"/>
            </a:endParaRPr>
          </a:p>
          <a:p>
            <a:pPr algn="ctr"/>
            <a:r>
              <a:rPr lang="vi-VN" b="0" i="0" dirty="0">
                <a:solidFill>
                  <a:srgbClr val="000000"/>
                </a:solidFill>
                <a:effectLst/>
                <a:latin typeface="Cambria" panose="02040503050406030204" pitchFamily="18" charset="0"/>
                <a:ea typeface="Cambria" panose="02040503050406030204" pitchFamily="18" charset="0"/>
              </a:rPr>
              <a:t>Hành tinh này là của chúng ta!</a:t>
            </a:r>
            <a:endParaRPr lang="vi-VN" b="0" i="0" dirty="0">
              <a:solidFill>
                <a:srgbClr val="000000"/>
              </a:solidFill>
              <a:effectLst/>
              <a:latin typeface="Cambria" panose="02040503050406030204" pitchFamily="18" charset="0"/>
              <a:ea typeface="Cambria" panose="02040503050406030204" pitchFamily="18" charset="0"/>
            </a:endParaRPr>
          </a:p>
          <a:p>
            <a:pPr algn="ctr"/>
            <a:r>
              <a:rPr lang="vi-VN" b="0" i="0" dirty="0">
                <a:solidFill>
                  <a:srgbClr val="000000"/>
                </a:solidFill>
                <a:effectLst/>
                <a:latin typeface="Cambria" panose="02040503050406030204" pitchFamily="18" charset="0"/>
                <a:ea typeface="Cambria" panose="02040503050406030204" pitchFamily="18" charset="0"/>
              </a:rPr>
              <a:t>Hành tinh này là của chúng ta!</a:t>
            </a:r>
            <a:endParaRPr lang="vi-VN" b="0" i="0" dirty="0">
              <a:solidFill>
                <a:srgbClr val="000000"/>
              </a:solidFill>
              <a:effectLst/>
              <a:latin typeface="Cambria" panose="02040503050406030204" pitchFamily="18" charset="0"/>
              <a:ea typeface="Cambria" panose="02040503050406030204" pitchFamily="18" charset="0"/>
            </a:endParaRPr>
          </a:p>
          <a:p>
            <a:pPr algn="r"/>
            <a:r>
              <a:rPr lang="vi-VN" b="0" i="0" dirty="0">
                <a:solidFill>
                  <a:srgbClr val="000000"/>
                </a:solidFill>
                <a:effectLst/>
                <a:latin typeface="Cambria" panose="02040503050406030204" pitchFamily="18" charset="0"/>
                <a:ea typeface="Cambria" panose="02040503050406030204" pitchFamily="18" charset="0"/>
              </a:rPr>
              <a:t>(Định Hải)</a:t>
            </a:r>
            <a:endParaRPr lang="vi-VN" b="0" i="0" dirty="0">
              <a:solidFill>
                <a:srgbClr val="000000"/>
              </a:solidFill>
              <a:effectLst/>
              <a:latin typeface="Cambria" panose="02040503050406030204" pitchFamily="18" charset="0"/>
              <a:ea typeface="Cambria" panose="020405030504060302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7"/>
          <p:cNvSpPr/>
          <p:nvPr/>
        </p:nvSpPr>
        <p:spPr>
          <a:xfrm>
            <a:off x="0" y="519468"/>
            <a:ext cx="9232711" cy="5481282"/>
          </a:xfrm>
          <a:custGeom>
            <a:avLst/>
            <a:gdLst/>
            <a:ahLst/>
            <a:cxnLst/>
            <a:rect l="l" t="t" r="r" b="b"/>
            <a:pathLst>
              <a:path w="3243795" h="2161179">
                <a:moveTo>
                  <a:pt x="0" y="0"/>
                </a:moveTo>
                <a:lnTo>
                  <a:pt x="3243795" y="0"/>
                </a:lnTo>
                <a:lnTo>
                  <a:pt x="3243795" y="2161178"/>
                </a:lnTo>
                <a:lnTo>
                  <a:pt x="0" y="2161178"/>
                </a:lnTo>
                <a:lnTo>
                  <a:pt x="0" y="0"/>
                </a:lnTo>
                <a:close/>
              </a:path>
            </a:pathLst>
          </a:custGeom>
          <a:blipFill>
            <a:blip r:embed="rId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 name="Rectangle: Rounded Corners 19"/>
          <p:cNvSpPr/>
          <p:nvPr/>
        </p:nvSpPr>
        <p:spPr>
          <a:xfrm>
            <a:off x="164157" y="1172282"/>
            <a:ext cx="8815686" cy="4164935"/>
          </a:xfrm>
          <a:prstGeom prst="roundRect">
            <a:avLst>
              <a:gd name="adj" fmla="val 12502"/>
            </a:avLst>
          </a:prstGeom>
          <a:solidFill>
            <a:srgbClr val="FFFFFF">
              <a:alpha val="87059"/>
            </a:srgbClr>
          </a:solidFill>
          <a:ln w="7620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p:cNvGrpSpPr/>
          <p:nvPr/>
        </p:nvGrpSpPr>
        <p:grpSpPr>
          <a:xfrm>
            <a:off x="735110" y="2544671"/>
            <a:ext cx="7567496" cy="601980"/>
            <a:chOff x="892967" y="2103140"/>
            <a:chExt cx="10089994" cy="802640"/>
          </a:xfrm>
        </p:grpSpPr>
        <p:sp>
          <p:nvSpPr>
            <p:cNvPr id="3" name="Rectangle: Rounded Corners 2"/>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1209039" y="2194083"/>
              <a:ext cx="8057994" cy="67564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700" b="0" i="0" u="none" strike="noStrike" kern="1200" cap="none" spc="0" normalizeH="0" baseline="0" noProof="0" dirty="0" err="1">
                  <a:ln>
                    <a:noFill/>
                  </a:ln>
                  <a:solidFill>
                    <a:prstClr val="black"/>
                  </a:solidFill>
                  <a:effectLst/>
                  <a:uLnTx/>
                  <a:uFillTx/>
                  <a:latin typeface="Calibri" panose="020F0502020204030204" charset="0"/>
                  <a:ea typeface="Calibri" panose="020F0502020204030204" charset="0"/>
                  <a:cs typeface="Calibri" panose="020F0502020204030204" charset="0"/>
                </a:rPr>
                <a:t>Đoạn</a:t>
              </a:r>
              <a:r>
                <a:rPr kumimoji="0" lang="en-US" sz="2700" b="0" i="0" u="none" strike="noStrike" kern="1200" cap="none" spc="0" normalizeH="0" baseline="0" noProof="0" dirty="0">
                  <a:ln>
                    <a:noFill/>
                  </a:ln>
                  <a:solidFill>
                    <a:prstClr val="black"/>
                  </a:solidFill>
                  <a:effectLst/>
                  <a:uLnTx/>
                  <a:uFillTx/>
                  <a:latin typeface="Calibri" panose="020F0502020204030204" charset="0"/>
                  <a:ea typeface="Calibri" panose="020F0502020204030204" charset="0"/>
                  <a:cs typeface="Calibri" panose="020F0502020204030204" charset="0"/>
                </a:rPr>
                <a:t> 1: </a:t>
              </a:r>
              <a:r>
                <a:rPr kumimoji="0" lang="en-US" sz="2700" b="0" i="0" u="none" strike="noStrike" kern="1200" cap="none" spc="0" normalizeH="0" baseline="0" noProof="0" dirty="0" err="1">
                  <a:ln>
                    <a:noFill/>
                  </a:ln>
                  <a:solidFill>
                    <a:prstClr val="black"/>
                  </a:solidFill>
                  <a:effectLst/>
                  <a:uLnTx/>
                  <a:uFillTx/>
                  <a:latin typeface="Calibri" panose="020F0502020204030204" charset="0"/>
                  <a:ea typeface="Calibri" panose="020F0502020204030204" charset="0"/>
                  <a:cs typeface="Calibri" panose="020F0502020204030204" charset="0"/>
                </a:rPr>
                <a:t>Khổ</a:t>
              </a:r>
              <a:r>
                <a:rPr kumimoji="0" lang="en-US" sz="2700" b="0" i="0" u="none" strike="noStrike" kern="1200" cap="none" spc="0" normalizeH="0" baseline="0" noProof="0" dirty="0">
                  <a:ln>
                    <a:noFill/>
                  </a:ln>
                  <a:solidFill>
                    <a:prstClr val="black"/>
                  </a:solidFill>
                  <a:effectLst/>
                  <a:uLnTx/>
                  <a:uFillTx/>
                  <a:latin typeface="Calibri" panose="020F0502020204030204" charset="0"/>
                  <a:ea typeface="Calibri" panose="020F0502020204030204" charset="0"/>
                  <a:cs typeface="Calibri" panose="020F0502020204030204" charset="0"/>
                </a:rPr>
                <a:t> </a:t>
              </a:r>
              <a:r>
                <a:rPr kumimoji="0" lang="en-US" sz="2700" b="0" i="0" u="none" strike="noStrike" kern="1200" cap="none" spc="0" normalizeH="0" baseline="0" noProof="0" dirty="0" err="1">
                  <a:ln>
                    <a:noFill/>
                  </a:ln>
                  <a:solidFill>
                    <a:prstClr val="black"/>
                  </a:solidFill>
                  <a:effectLst/>
                  <a:uLnTx/>
                  <a:uFillTx/>
                  <a:latin typeface="Calibri" panose="020F0502020204030204" charset="0"/>
                  <a:ea typeface="Calibri" panose="020F0502020204030204" charset="0"/>
                  <a:cs typeface="Calibri" panose="020F0502020204030204" charset="0"/>
                </a:rPr>
                <a:t>thơ</a:t>
              </a:r>
              <a:r>
                <a:rPr kumimoji="0" lang="en-US" sz="2700" b="0" i="0" u="none" strike="noStrike" kern="1200" cap="none" spc="0" normalizeH="0" baseline="0" noProof="0" dirty="0">
                  <a:ln>
                    <a:noFill/>
                  </a:ln>
                  <a:solidFill>
                    <a:prstClr val="black"/>
                  </a:solidFill>
                  <a:effectLst/>
                  <a:uLnTx/>
                  <a:uFillTx/>
                  <a:latin typeface="Calibri" panose="020F0502020204030204" charset="0"/>
                  <a:ea typeface="Calibri" panose="020F0502020204030204" charset="0"/>
                  <a:cs typeface="Calibri" panose="020F0502020204030204" charset="0"/>
                </a:rPr>
                <a:t> 1</a:t>
              </a:r>
              <a:endPar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5" name="Group 4"/>
          <p:cNvGrpSpPr/>
          <p:nvPr/>
        </p:nvGrpSpPr>
        <p:grpSpPr>
          <a:xfrm>
            <a:off x="697157" y="3381777"/>
            <a:ext cx="7643400" cy="601980"/>
            <a:chOff x="892967" y="3219281"/>
            <a:chExt cx="10191200" cy="802640"/>
          </a:xfrm>
        </p:grpSpPr>
        <p:sp>
          <p:nvSpPr>
            <p:cNvPr id="6" name="Rectangle: Rounded Corners 5"/>
            <p:cNvSpPr/>
            <p:nvPr/>
          </p:nvSpPr>
          <p:spPr>
            <a:xfrm>
              <a:off x="892967" y="3219281"/>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1083449" y="3302205"/>
              <a:ext cx="10000718" cy="67564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700" b="0" i="0" u="none" strike="noStrike" kern="1200" cap="none" spc="0" normalizeH="0" baseline="0" noProof="0" dirty="0" err="1">
                  <a:ln>
                    <a:noFill/>
                  </a:ln>
                  <a:solidFill>
                    <a:prstClr val="black"/>
                  </a:solidFill>
                  <a:effectLst/>
                  <a:uLnTx/>
                  <a:uFillTx/>
                  <a:latin typeface="Calibri" panose="020F0502020204030204" charset="0"/>
                  <a:ea typeface="Calibri" panose="020F0502020204030204" charset="0"/>
                  <a:cs typeface="Calibri" panose="020F0502020204030204" charset="0"/>
                </a:rPr>
                <a:t>Đoạn</a:t>
              </a:r>
              <a:r>
                <a:rPr kumimoji="0" lang="en-US" sz="2700" b="0" i="0" u="none" strike="noStrike" kern="1200" cap="none" spc="0" normalizeH="0" baseline="0" noProof="0" dirty="0">
                  <a:ln>
                    <a:noFill/>
                  </a:ln>
                  <a:solidFill>
                    <a:prstClr val="black"/>
                  </a:solidFill>
                  <a:effectLst/>
                  <a:uLnTx/>
                  <a:uFillTx/>
                  <a:latin typeface="Calibri" panose="020F0502020204030204" charset="0"/>
                  <a:ea typeface="Calibri" panose="020F0502020204030204" charset="0"/>
                  <a:cs typeface="Calibri" panose="020F0502020204030204" charset="0"/>
                </a:rPr>
                <a:t> 2: </a:t>
              </a:r>
              <a:r>
                <a:rPr kumimoji="0" lang="en-US" sz="2700" b="0" i="0" u="none" strike="noStrike" kern="1200" cap="none" spc="0" normalizeH="0" baseline="0" noProof="0" dirty="0" err="1">
                  <a:ln>
                    <a:noFill/>
                  </a:ln>
                  <a:solidFill>
                    <a:prstClr val="black"/>
                  </a:solidFill>
                  <a:effectLst/>
                  <a:uLnTx/>
                  <a:uFillTx/>
                  <a:latin typeface="Calibri" panose="020F0502020204030204" charset="0"/>
                  <a:ea typeface="Calibri" panose="020F0502020204030204" charset="0"/>
                  <a:cs typeface="Calibri" panose="020F0502020204030204" charset="0"/>
                </a:rPr>
                <a:t>Khổ</a:t>
              </a:r>
              <a:r>
                <a:rPr kumimoji="0" lang="en-US" sz="2700" b="0" i="0" u="none" strike="noStrike" kern="1200" cap="none" spc="0" normalizeH="0" baseline="0" noProof="0" dirty="0">
                  <a:ln>
                    <a:noFill/>
                  </a:ln>
                  <a:solidFill>
                    <a:prstClr val="black"/>
                  </a:solidFill>
                  <a:effectLst/>
                  <a:uLnTx/>
                  <a:uFillTx/>
                  <a:latin typeface="Calibri" panose="020F0502020204030204" charset="0"/>
                  <a:ea typeface="Calibri" panose="020F0502020204030204" charset="0"/>
                  <a:cs typeface="Calibri" panose="020F0502020204030204" charset="0"/>
                </a:rPr>
                <a:t> </a:t>
              </a:r>
              <a:r>
                <a:rPr kumimoji="0" lang="en-US" sz="2700" b="0" i="0" u="none" strike="noStrike" kern="1200" cap="none" spc="0" normalizeH="0" baseline="0" noProof="0" dirty="0" err="1">
                  <a:ln>
                    <a:noFill/>
                  </a:ln>
                  <a:solidFill>
                    <a:prstClr val="black"/>
                  </a:solidFill>
                  <a:effectLst/>
                  <a:uLnTx/>
                  <a:uFillTx/>
                  <a:latin typeface="Calibri" panose="020F0502020204030204" charset="0"/>
                  <a:ea typeface="Calibri" panose="020F0502020204030204" charset="0"/>
                  <a:cs typeface="Calibri" panose="020F0502020204030204" charset="0"/>
                </a:rPr>
                <a:t>thơ</a:t>
              </a:r>
              <a:r>
                <a:rPr kumimoji="0" lang="en-US" sz="2700" b="0" i="0" u="none" strike="noStrike" kern="1200" cap="none" spc="0" normalizeH="0" baseline="0" noProof="0" dirty="0">
                  <a:ln>
                    <a:noFill/>
                  </a:ln>
                  <a:solidFill>
                    <a:prstClr val="black"/>
                  </a:solidFill>
                  <a:effectLst/>
                  <a:uLnTx/>
                  <a:uFillTx/>
                  <a:latin typeface="Calibri" panose="020F0502020204030204" charset="0"/>
                  <a:ea typeface="Calibri" panose="020F0502020204030204" charset="0"/>
                  <a:cs typeface="Calibri" panose="020F0502020204030204" charset="0"/>
                </a:rPr>
                <a:t> 2</a:t>
              </a:r>
              <a:endPar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1" name="Group 10"/>
          <p:cNvGrpSpPr/>
          <p:nvPr/>
        </p:nvGrpSpPr>
        <p:grpSpPr>
          <a:xfrm>
            <a:off x="536487" y="1438990"/>
            <a:ext cx="8105475" cy="712482"/>
            <a:chOff x="715316" y="628899"/>
            <a:chExt cx="10807300" cy="949976"/>
          </a:xfrm>
        </p:grpSpPr>
        <p:sp>
          <p:nvSpPr>
            <p:cNvPr id="12" name="TextBox 11"/>
            <p:cNvSpPr txBox="1"/>
            <p:nvPr/>
          </p:nvSpPr>
          <p:spPr>
            <a:xfrm>
              <a:off x="1105540" y="628899"/>
              <a:ext cx="10417076" cy="949976"/>
            </a:xfrm>
            <a:prstGeom prst="roundRect">
              <a:avLst/>
            </a:prstGeom>
            <a:solidFill>
              <a:srgbClr val="F8D0DB"/>
            </a:solidFill>
            <a:ln w="38100">
              <a:solidFill>
                <a:srgbClr val="FF6563"/>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Bài tập đọc được chia làm mấy đoạn?</a:t>
              </a:r>
              <a:endParaRPr kumimoji="0" lang="en-US"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13" name="Picture 12" descr="A question mark in a speech bubble&#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5316" y="727878"/>
              <a:ext cx="797968" cy="797968"/>
            </a:xfrm>
            <a:prstGeom prst="rect">
              <a:avLst/>
            </a:prstGeom>
          </p:spPr>
        </p:pic>
      </p:grpSp>
      <p:grpSp>
        <p:nvGrpSpPr>
          <p:cNvPr id="14" name="Group 13"/>
          <p:cNvGrpSpPr/>
          <p:nvPr/>
        </p:nvGrpSpPr>
        <p:grpSpPr>
          <a:xfrm>
            <a:off x="-200167" y="4924755"/>
            <a:ext cx="9694604" cy="1097802"/>
            <a:chOff x="-266890" y="5423340"/>
            <a:chExt cx="12926139" cy="1463736"/>
          </a:xfrm>
        </p:grpSpPr>
        <p:sp>
          <p:nvSpPr>
            <p:cNvPr id="16" name="Freeform 21"/>
            <p:cNvSpPr/>
            <p:nvPr/>
          </p:nvSpPr>
          <p:spPr>
            <a:xfrm>
              <a:off x="-266890" y="5456077"/>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 name="Freeform 21"/>
            <p:cNvSpPr/>
            <p:nvPr/>
          </p:nvSpPr>
          <p:spPr>
            <a:xfrm>
              <a:off x="2758598" y="5431336"/>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 name="Freeform 21"/>
            <p:cNvSpPr/>
            <p:nvPr/>
          </p:nvSpPr>
          <p:spPr>
            <a:xfrm>
              <a:off x="5874759" y="5423340"/>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 name="Freeform 21"/>
            <p:cNvSpPr/>
            <p:nvPr/>
          </p:nvSpPr>
          <p:spPr>
            <a:xfrm>
              <a:off x="8616412" y="5468408"/>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8" name="Group 7"/>
          <p:cNvGrpSpPr/>
          <p:nvPr/>
        </p:nvGrpSpPr>
        <p:grpSpPr>
          <a:xfrm>
            <a:off x="659205" y="4273601"/>
            <a:ext cx="7643400" cy="601980"/>
            <a:chOff x="892967" y="3219281"/>
            <a:chExt cx="10191200" cy="802640"/>
          </a:xfrm>
        </p:grpSpPr>
        <p:sp>
          <p:nvSpPr>
            <p:cNvPr id="9" name="Rectangle: Rounded Corners 8"/>
            <p:cNvSpPr/>
            <p:nvPr/>
          </p:nvSpPr>
          <p:spPr>
            <a:xfrm>
              <a:off x="892967" y="3219281"/>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1083449" y="3302205"/>
              <a:ext cx="10000718" cy="67564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700" b="0" i="0" u="none" strike="noStrike" kern="1200" cap="none" spc="0" normalizeH="0" baseline="0" noProof="0" dirty="0" err="1">
                  <a:ln>
                    <a:noFill/>
                  </a:ln>
                  <a:solidFill>
                    <a:prstClr val="black"/>
                  </a:solidFill>
                  <a:effectLst/>
                  <a:uLnTx/>
                  <a:uFillTx/>
                  <a:latin typeface="Calibri" panose="020F0502020204030204" charset="0"/>
                  <a:ea typeface="Calibri" panose="020F0502020204030204" charset="0"/>
                  <a:cs typeface="Calibri" panose="020F0502020204030204" charset="0"/>
                </a:rPr>
                <a:t>Đoạn</a:t>
              </a:r>
              <a:r>
                <a:rPr kumimoji="0" lang="en-US" sz="2700" b="0" i="0" u="none" strike="noStrike" kern="1200" cap="none" spc="0" normalizeH="0" baseline="0" noProof="0" dirty="0">
                  <a:ln>
                    <a:noFill/>
                  </a:ln>
                  <a:solidFill>
                    <a:prstClr val="black"/>
                  </a:solidFill>
                  <a:effectLst/>
                  <a:uLnTx/>
                  <a:uFillTx/>
                  <a:latin typeface="Calibri" panose="020F0502020204030204" charset="0"/>
                  <a:ea typeface="Calibri" panose="020F0502020204030204" charset="0"/>
                  <a:cs typeface="Calibri" panose="020F0502020204030204" charset="0"/>
                </a:rPr>
                <a:t> 3: </a:t>
              </a:r>
              <a:r>
                <a:rPr kumimoji="0" lang="en-US" sz="2700" b="0" i="0" u="none" strike="noStrike" kern="1200" cap="none" spc="0" normalizeH="0" baseline="0" noProof="0" dirty="0" err="1">
                  <a:ln>
                    <a:noFill/>
                  </a:ln>
                  <a:solidFill>
                    <a:prstClr val="black"/>
                  </a:solidFill>
                  <a:effectLst/>
                  <a:uLnTx/>
                  <a:uFillTx/>
                  <a:latin typeface="Calibri" panose="020F0502020204030204" charset="0"/>
                  <a:ea typeface="Calibri" panose="020F0502020204030204" charset="0"/>
                  <a:cs typeface="Calibri" panose="020F0502020204030204" charset="0"/>
                </a:rPr>
                <a:t>Khổ</a:t>
              </a:r>
              <a:r>
                <a:rPr kumimoji="0" lang="en-US" sz="2700" b="0" i="0" u="none" strike="noStrike" kern="1200" cap="none" spc="0" normalizeH="0" baseline="0" noProof="0" dirty="0">
                  <a:ln>
                    <a:noFill/>
                  </a:ln>
                  <a:solidFill>
                    <a:prstClr val="black"/>
                  </a:solidFill>
                  <a:effectLst/>
                  <a:uLnTx/>
                  <a:uFillTx/>
                  <a:latin typeface="Calibri" panose="020F0502020204030204" charset="0"/>
                  <a:ea typeface="Calibri" panose="020F0502020204030204" charset="0"/>
                  <a:cs typeface="Calibri" panose="020F0502020204030204" charset="0"/>
                </a:rPr>
                <a:t> </a:t>
              </a:r>
              <a:r>
                <a:rPr kumimoji="0" lang="en-US" sz="2700" b="0" i="0" u="none" strike="noStrike" kern="1200" cap="none" spc="0" normalizeH="0" baseline="0" noProof="0" dirty="0" err="1">
                  <a:ln>
                    <a:noFill/>
                  </a:ln>
                  <a:solidFill>
                    <a:prstClr val="black"/>
                  </a:solidFill>
                  <a:effectLst/>
                  <a:uLnTx/>
                  <a:uFillTx/>
                  <a:latin typeface="Calibri" panose="020F0502020204030204" charset="0"/>
                  <a:ea typeface="Calibri" panose="020F0502020204030204" charset="0"/>
                  <a:cs typeface="Calibri" panose="020F0502020204030204" charset="0"/>
                </a:rPr>
                <a:t>thơ</a:t>
              </a:r>
              <a:r>
                <a:rPr kumimoji="0" lang="en-US" sz="2700" b="0" i="0" u="none" strike="noStrike" kern="1200" cap="none" spc="0" normalizeH="0" baseline="0" noProof="0" dirty="0">
                  <a:ln>
                    <a:noFill/>
                  </a:ln>
                  <a:solidFill>
                    <a:prstClr val="black"/>
                  </a:solidFill>
                  <a:effectLst/>
                  <a:uLnTx/>
                  <a:uFillTx/>
                  <a:latin typeface="Calibri" panose="020F0502020204030204" charset="0"/>
                  <a:ea typeface="Calibri" panose="020F0502020204030204" charset="0"/>
                  <a:cs typeface="Calibri" panose="020F0502020204030204" charset="0"/>
                </a:rPr>
                <a:t> 3</a:t>
              </a:r>
              <a:endPar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par>
                                <p:cTn id="20" presetID="22" presetClass="entr" presetSubtype="4"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down)">
                                      <p:cBhvr>
                                        <p:cTn id="22" dur="500"/>
                                        <p:tgtEl>
                                          <p:spTgt spid="20"/>
                                        </p:tgtEl>
                                      </p:cBhvr>
                                    </p:animEffect>
                                  </p:childTnLst>
                                </p:cTn>
                              </p:par>
                            </p:childTnLst>
                          </p:cTn>
                        </p:par>
                        <p:par>
                          <p:cTn id="23" fill="hold">
                            <p:stCondLst>
                              <p:cond delay="1000"/>
                            </p:stCondLst>
                            <p:childTnLst>
                              <p:par>
                                <p:cTn id="24" presetID="2" presetClass="entr" presetSubtype="4"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Solstice</Template>
  <TotalTime>0</TotalTime>
  <Words>2760</Words>
  <Application>WPS Slides</Application>
  <PresentationFormat>On-screen Show (4:3)</PresentationFormat>
  <Paragraphs>109</Paragraphs>
  <Slides>30</Slides>
  <Notes>0</Notes>
  <HiddenSlides>0</HiddenSlides>
  <MMClips>0</MMClips>
  <ScaleCrop>false</ScaleCrop>
  <HeadingPairs>
    <vt:vector size="6" baseType="variant">
      <vt:variant>
        <vt:lpstr>已用的字体</vt:lpstr>
      </vt:variant>
      <vt:variant>
        <vt:i4>24</vt:i4>
      </vt:variant>
      <vt:variant>
        <vt:lpstr>主题</vt:lpstr>
      </vt:variant>
      <vt:variant>
        <vt:i4>1</vt:i4>
      </vt:variant>
      <vt:variant>
        <vt:lpstr>幻灯片标题</vt:lpstr>
      </vt:variant>
      <vt:variant>
        <vt:i4>30</vt:i4>
      </vt:variant>
    </vt:vector>
  </HeadingPairs>
  <TitlesOfParts>
    <vt:vector size="55" baseType="lpstr">
      <vt:lpstr>Arial</vt:lpstr>
      <vt:lpstr>SimSun</vt:lpstr>
      <vt:lpstr>Wingdings</vt:lpstr>
      <vt:lpstr>Wingdings 2</vt:lpstr>
      <vt:lpstr>Verdana</vt:lpstr>
      <vt:lpstr>Times New Roman</vt:lpstr>
      <vt:lpstr>Gill Sans MT</vt:lpstr>
      <vt:lpstr>Tahoma</vt:lpstr>
      <vt:lpstr>Microsoft YaHei</vt:lpstr>
      <vt:lpstr>Arial Unicode MS</vt:lpstr>
      <vt:lpstr>Calibri</vt:lpstr>
      <vt:lpstr>Open Sans</vt:lpstr>
      <vt:lpstr>Segoe Print</vt:lpstr>
      <vt:lpstr>Calibri</vt:lpstr>
      <vt:lpstr>Open Sans</vt:lpstr>
      <vt:lpstr>字魂65号-时光手札体</vt:lpstr>
      <vt:lpstr>UTM Mother</vt:lpstr>
      <vt:lpstr>等线</vt:lpstr>
      <vt:lpstr>Cambria</vt:lpstr>
      <vt:lpstr>Aptos</vt:lpstr>
      <vt:lpstr>Roboto</vt:lpstr>
      <vt:lpstr>Segoe UI</vt:lpstr>
      <vt:lpstr>#9Slide05 IcielRukola</vt:lpstr>
      <vt:lpstr>Yu Gothic UI</vt:lpstr>
      <vt:lpstr>Solstice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Anh kiều thị</cp:lastModifiedBy>
  <cp:revision>22</cp:revision>
  <dcterms:created xsi:type="dcterms:W3CDTF">2023-07-26T11:28:00Z</dcterms:created>
  <dcterms:modified xsi:type="dcterms:W3CDTF">2025-04-28T07:08:16Z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2E60C05FC9F5461CAA0ADEEFA216B552_13</vt:lpwstr>
  </property>
  <property fmtid="{D5CDD505-2E9C-101B-9397-08002B2CF9AE}" pid="3" name="KSOProductBuildVer">
    <vt:lpwstr>1033-12.2.0.20795</vt:lpwstr>
  </property>
</Properties>
</file>