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7" r:id="rId2"/>
    <p:sldId id="300" r:id="rId3"/>
    <p:sldId id="285" r:id="rId4"/>
    <p:sldId id="275" r:id="rId5"/>
    <p:sldId id="276" r:id="rId6"/>
    <p:sldId id="277" r:id="rId7"/>
    <p:sldId id="278" r:id="rId8"/>
    <p:sldId id="269" r:id="rId9"/>
    <p:sldId id="286" r:id="rId10"/>
    <p:sldId id="282" r:id="rId11"/>
    <p:sldId id="287" r:id="rId12"/>
    <p:sldId id="299" r:id="rId13"/>
    <p:sldId id="298" r:id="rId14"/>
    <p:sldId id="289" r:id="rId15"/>
    <p:sldId id="292" r:id="rId16"/>
    <p:sldId id="293" r:id="rId17"/>
    <p:sldId id="295" r:id="rId18"/>
    <p:sldId id="296"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94660"/>
  </p:normalViewPr>
  <p:slideViewPr>
    <p:cSldViewPr snapToGrid="0">
      <p:cViewPr varScale="1">
        <p:scale>
          <a:sx n="84" d="100"/>
          <a:sy n="84" d="100"/>
        </p:scale>
        <p:origin x="49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95D99-ED76-4680-8DF8-63327F3CD30C}"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12B64-DC90-4C24-BA79-3DD9AD3C959B}" type="slidenum">
              <a:rPr lang="en-US" smtClean="0"/>
              <a:t>‹#›</a:t>
            </a:fld>
            <a:endParaRPr lang="en-US"/>
          </a:p>
        </p:txBody>
      </p:sp>
    </p:spTree>
    <p:extLst>
      <p:ext uri="{BB962C8B-B14F-4D97-AF65-F5344CB8AC3E}">
        <p14:creationId xmlns:p14="http://schemas.microsoft.com/office/powerpoint/2010/main" val="98217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28955D-C5E1-4372-ADFF-015FFD734026}" type="slidenum">
              <a:rPr lang="en-US" altLang="en-US" smtClean="0"/>
              <a:pPr>
                <a:spcBef>
                  <a:spcPct val="0"/>
                </a:spcBef>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37295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12</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397083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28955D-C5E1-4372-ADFF-015FFD734026}" type="slidenum">
              <a:rPr lang="en-US" altLang="en-US" smtClean="0"/>
              <a:pPr>
                <a:spcBef>
                  <a:spcPct val="0"/>
                </a:spcBef>
              </a:pPr>
              <a:t>19</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77081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28955D-C5E1-4372-ADFF-015FFD734026}" type="slidenum">
              <a:rPr lang="en-US" altLang="en-US" smtClean="0"/>
              <a:pPr>
                <a:spcBef>
                  <a:spcPct val="0"/>
                </a:spcBef>
              </a:pPr>
              <a:t>2</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343658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4</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344444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5</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391360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6</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89052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7</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209127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8</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283660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9</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267421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6561C0-A3F0-451F-A852-6B31A0C0196E}" type="slidenum">
              <a:rPr lang="en-US" altLang="en-US" smtClean="0"/>
              <a:pPr>
                <a:spcBef>
                  <a:spcPct val="0"/>
                </a:spcBef>
              </a:pPr>
              <a:t>10</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ru-RU" altLang="en-US" smtClean="0">
              <a:latin typeface="Arial" panose="020B0604020202020204" pitchFamily="34" charset="0"/>
            </a:endParaRPr>
          </a:p>
        </p:txBody>
      </p:sp>
    </p:spTree>
    <p:extLst>
      <p:ext uri="{BB962C8B-B14F-4D97-AF65-F5344CB8AC3E}">
        <p14:creationId xmlns:p14="http://schemas.microsoft.com/office/powerpoint/2010/main" val="343539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934B46-7F46-4E85-9582-E45D4BB6576F}"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400112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934B46-7F46-4E85-9582-E45D4BB6576F}"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233257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934B46-7F46-4E85-9582-E45D4BB6576F}"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28960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934B46-7F46-4E85-9582-E45D4BB6576F}"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71631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934B46-7F46-4E85-9582-E45D4BB6576F}"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226910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934B46-7F46-4E85-9582-E45D4BB6576F}"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63998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934B46-7F46-4E85-9582-E45D4BB6576F}"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318322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934B46-7F46-4E85-9582-E45D4BB6576F}"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311486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34B46-7F46-4E85-9582-E45D4BB6576F}"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343727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934B46-7F46-4E85-9582-E45D4BB6576F}"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316378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934B46-7F46-4E85-9582-E45D4BB6576F}"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3ABFE-94A7-48C9-AADB-FA3E37C8AE1E}" type="slidenum">
              <a:rPr lang="en-US" smtClean="0"/>
              <a:t>‹#›</a:t>
            </a:fld>
            <a:endParaRPr lang="en-US"/>
          </a:p>
        </p:txBody>
      </p:sp>
    </p:spTree>
    <p:extLst>
      <p:ext uri="{BB962C8B-B14F-4D97-AF65-F5344CB8AC3E}">
        <p14:creationId xmlns:p14="http://schemas.microsoft.com/office/powerpoint/2010/main" val="208890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34B46-7F46-4E85-9582-E45D4BB6576F}" type="datetimeFigureOut">
              <a:rPr lang="en-US" smtClean="0"/>
              <a:t>4/24/2025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3ABFE-94A7-48C9-AADB-FA3E37C8AE1E}" type="slidenum">
              <a:rPr lang="en-US" smtClean="0"/>
              <a:t>‹#›</a:t>
            </a:fld>
            <a:endParaRPr lang="en-US"/>
          </a:p>
        </p:txBody>
      </p:sp>
    </p:spTree>
    <p:extLst>
      <p:ext uri="{BB962C8B-B14F-4D97-AF65-F5344CB8AC3E}">
        <p14:creationId xmlns:p14="http://schemas.microsoft.com/office/powerpoint/2010/main" val="8814515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14.gif"/><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1.xml"/><Relationship Id="rId11" Type="http://schemas.openxmlformats.org/officeDocument/2006/relationships/image" Target="../media/image13.gif"/><Relationship Id="rId5" Type="http://schemas.openxmlformats.org/officeDocument/2006/relationships/audio" Target="file:///D:\rung%20chuog%20vang\rung%20chuong.mp3" TargetMode="External"/><Relationship Id="rId10" Type="http://schemas.openxmlformats.org/officeDocument/2006/relationships/image" Target="../media/image12.gif"/><Relationship Id="rId4" Type="http://schemas.openxmlformats.org/officeDocument/2006/relationships/audio" Target="file:///D:\Rung%20Chuong%20Vang\chaomung.wav" TargetMode="Externa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7.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5.wav"/><Relationship Id="rId11" Type="http://schemas.openxmlformats.org/officeDocument/2006/relationships/image" Target="../media/image12.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6.jpeg"/><Relationship Id="rId1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7.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5.wav"/><Relationship Id="rId11" Type="http://schemas.openxmlformats.org/officeDocument/2006/relationships/image" Target="../media/image12.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7.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image" Target="../media/image12.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12.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image" Target="../media/image17.gif"/><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image" Target="../media/image18.gif"/><Relationship Id="rId5" Type="http://schemas.openxmlformats.org/officeDocument/2006/relationships/audio" Target="../media/audio5.wav"/><Relationship Id="rId10" Type="http://schemas.openxmlformats.org/officeDocument/2006/relationships/image" Target="../media/image12.gif"/><Relationship Id="rId4" Type="http://schemas.openxmlformats.org/officeDocument/2006/relationships/audio" Target="../media/audio4.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1.xml"/><Relationship Id="rId7" Type="http://schemas.openxmlformats.org/officeDocument/2006/relationships/image" Target="../media/image20.gif"/><Relationship Id="rId12" Type="http://schemas.openxmlformats.org/officeDocument/2006/relationships/image" Target="../media/image13.gif"/><Relationship Id="rId2" Type="http://schemas.openxmlformats.org/officeDocument/2006/relationships/audio" Target="file:///D:\rung%20chuog%20vang\Rung%20chuong%20vang%20-%20Buc%20Tuong%20%5bNCT%200445427527%5d.mp3" TargetMode="External"/><Relationship Id="rId1" Type="http://schemas.openxmlformats.org/officeDocument/2006/relationships/audio" Target="file:///D:\Rung%20Chuong%20Vang\Rung%20chuong%20vang%20-%20Buc%20Tuong.mp3" TargetMode="External"/><Relationship Id="rId6" Type="http://schemas.openxmlformats.org/officeDocument/2006/relationships/image" Target="../media/image14.gif"/><Relationship Id="rId11" Type="http://schemas.openxmlformats.org/officeDocument/2006/relationships/image" Target="../media/image12.gif"/><Relationship Id="rId5" Type="http://schemas.openxmlformats.org/officeDocument/2006/relationships/image" Target="../media/image11.png"/><Relationship Id="rId10" Type="http://schemas.openxmlformats.org/officeDocument/2006/relationships/image" Target="../media/image18.gif"/><Relationship Id="rId4" Type="http://schemas.openxmlformats.org/officeDocument/2006/relationships/audio" Target="../media/audio6.wav"/><Relationship Id="rId9"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l="8333" t="1852" r="6667" b="3703"/>
          <a:stretch>
            <a:fillRect/>
          </a:stretch>
        </p:blipFill>
        <p:spPr bwMode="auto">
          <a:xfrm>
            <a:off x="73152" y="1"/>
            <a:ext cx="13687410" cy="70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0" y="1"/>
            <a:ext cx="13687410"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3076"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683637" y="37011"/>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 y="1"/>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WordArt 9"/>
          <p:cNvSpPr>
            <a:spLocks noChangeArrowheads="1" noChangeShapeType="1" noTextEdit="1"/>
          </p:cNvSpPr>
          <p:nvPr/>
        </p:nvSpPr>
        <p:spPr bwMode="auto">
          <a:xfrm>
            <a:off x="1520952" y="1227909"/>
            <a:ext cx="9707880" cy="3074125"/>
          </a:xfrm>
          <a:prstGeom prst="rect">
            <a:avLst/>
          </a:prstGeom>
        </p:spPr>
        <p:txBody>
          <a:bodyPr wrap="none" fromWordArt="1">
            <a:prstTxWarp prst="textPlain">
              <a:avLst>
                <a:gd name="adj" fmla="val 50000"/>
              </a:avLst>
            </a:prstTxWarp>
          </a:bodyPr>
          <a:lstStyle/>
          <a:p>
            <a:pPr algn="ct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Phòng</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GD&amp;ĐT- TX BUÔN HỒ</a:t>
            </a:r>
          </a:p>
          <a:p>
            <a:pPr algn="ctr"/>
            <a:r>
              <a:rPr lang="vi-VN"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Trườ</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ng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Tiểu</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học</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Nguyễn</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Trãi</a:t>
            </a:r>
            <a:endPar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endParaRPr>
          </a:p>
          <a:p>
            <a:pPr algn="ct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GIÁO ÁN MÔN HOẠT ĐỘNG TRẢI NGHIỆM</a:t>
            </a:r>
          </a:p>
          <a:p>
            <a:pPr algn="ct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LỚP 2A1</a:t>
            </a:r>
          </a:p>
          <a:p>
            <a:pPr algn="ct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NGÀY DẠY: THỨ 7,25/04/2025</a:t>
            </a:r>
            <a:endPar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3200" b="1" i="1" kern="10" dirty="0" smtClean="0">
                <a:ln w="12700">
                  <a:solidFill>
                    <a:srgbClr val="EAEAEA"/>
                  </a:solidFill>
                  <a:round/>
                  <a:headEnd/>
                  <a:tailEnd/>
                </a:ln>
                <a:latin typeface="Times New Roman" panose="02020603050405020304" pitchFamily="18" charset="0"/>
                <a:cs typeface="Times New Roman" panose="02020603050405020304" pitchFamily="18" charset="0"/>
              </a:rPr>
              <a:t>SINH HOẠT LỚP TUẦN 32</a:t>
            </a:r>
          </a:p>
          <a:p>
            <a:pPr algn="ct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SINH HOẠT THEO CHỦ ĐỀ: </a:t>
            </a:r>
          </a:p>
          <a:p>
            <a:pPr algn="ct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NGHỀ CỦA MẸ, NGHỀ CỦA CHA</a:t>
            </a:r>
          </a:p>
        </p:txBody>
      </p:sp>
      <p:sp>
        <p:nvSpPr>
          <p:cNvPr id="5127" name="WordArt 9"/>
          <p:cNvSpPr>
            <a:spLocks noChangeArrowheads="1" noChangeShapeType="1" noTextEdit="1"/>
          </p:cNvSpPr>
          <p:nvPr/>
        </p:nvSpPr>
        <p:spPr bwMode="auto">
          <a:xfrm>
            <a:off x="1359626" y="6173108"/>
            <a:ext cx="4004854" cy="552450"/>
          </a:xfrm>
          <a:prstGeom prst="rect">
            <a:avLst/>
          </a:prstGeom>
        </p:spPr>
        <p:txBody>
          <a:bodyPr wrap="none" fromWordArt="1">
            <a:prstTxWarp prst="textPlain">
              <a:avLst>
                <a:gd name="adj" fmla="val 50000"/>
              </a:avLst>
            </a:prstTxWarp>
          </a:bodyPr>
          <a:lstStyle/>
          <a:p>
            <a:pPr algn="ctr"/>
            <a:r>
              <a:rPr lang="en-US" sz="2400" b="1" kern="10" dirty="0" err="1">
                <a:ln w="12700">
                  <a:solidFill>
                    <a:srgbClr val="EAEAEA"/>
                  </a:solidFill>
                  <a:round/>
                  <a:headEnd/>
                  <a:tailEnd/>
                </a:ln>
                <a:latin typeface="Times New Roman" panose="02020603050405020304" pitchFamily="18" charset="0"/>
                <a:cs typeface="Times New Roman" panose="02020603050405020304" pitchFamily="18" charset="0"/>
              </a:rPr>
              <a:t>Giáo</a:t>
            </a:r>
            <a:r>
              <a:rPr lang="en-US" sz="2400" b="1"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2400" b="1" kern="10" dirty="0" err="1">
                <a:ln w="12700">
                  <a:solidFill>
                    <a:srgbClr val="EAEAEA"/>
                  </a:solidFill>
                  <a:round/>
                  <a:headEnd/>
                  <a:tailEnd/>
                </a:ln>
                <a:latin typeface="Times New Roman" panose="02020603050405020304" pitchFamily="18" charset="0"/>
                <a:cs typeface="Times New Roman" panose="02020603050405020304" pitchFamily="18" charset="0"/>
              </a:rPr>
              <a:t>viên</a:t>
            </a:r>
            <a:r>
              <a:rPr lang="en-US" sz="2400" b="1"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2400" b="1" kern="10" dirty="0" smtClean="0">
                <a:ln w="12700">
                  <a:solidFill>
                    <a:srgbClr val="EAEAEA"/>
                  </a:solidFill>
                  <a:round/>
                  <a:headEnd/>
                  <a:tailEnd/>
                </a:ln>
                <a:latin typeface="Times New Roman" panose="02020603050405020304" pitchFamily="18" charset="0"/>
                <a:cs typeface="Times New Roman" panose="02020603050405020304" pitchFamily="18" charset="0"/>
              </a:rPr>
              <a:t>:</a:t>
            </a:r>
            <a:r>
              <a:rPr lang="en-US" sz="2400" b="1" kern="10" dirty="0" err="1" smtClean="0">
                <a:ln w="12700">
                  <a:solidFill>
                    <a:srgbClr val="EAEAEA"/>
                  </a:solidFill>
                  <a:round/>
                  <a:headEnd/>
                  <a:tailEnd/>
                </a:ln>
                <a:latin typeface="Times New Roman" panose="02020603050405020304" pitchFamily="18" charset="0"/>
                <a:cs typeface="Times New Roman" panose="02020603050405020304" pitchFamily="18" charset="0"/>
              </a:rPr>
              <a:t>Trần</a:t>
            </a:r>
            <a:r>
              <a:rPr lang="en-US" sz="2400" b="1" kern="10" dirty="0" smtClean="0">
                <a:ln w="12700">
                  <a:solidFill>
                    <a:srgbClr val="EAEAEA"/>
                  </a:solidFill>
                  <a:round/>
                  <a:headEnd/>
                  <a:tailEnd/>
                </a:ln>
                <a:latin typeface="Times New Roman" panose="02020603050405020304" pitchFamily="18" charset="0"/>
                <a:cs typeface="Times New Roman" panose="02020603050405020304" pitchFamily="18" charset="0"/>
              </a:rPr>
              <a:t> </a:t>
            </a:r>
            <a:r>
              <a:rPr lang="en-US" sz="2400" b="1" kern="10" dirty="0" err="1" smtClean="0">
                <a:ln w="12700">
                  <a:solidFill>
                    <a:srgbClr val="EAEAEA"/>
                  </a:solidFill>
                  <a:round/>
                  <a:headEnd/>
                  <a:tailEnd/>
                </a:ln>
                <a:latin typeface="Times New Roman" panose="02020603050405020304" pitchFamily="18" charset="0"/>
                <a:cs typeface="Times New Roman" panose="02020603050405020304" pitchFamily="18" charset="0"/>
              </a:rPr>
              <a:t>Thị</a:t>
            </a:r>
            <a:r>
              <a:rPr lang="en-US" sz="2400" b="1" kern="10" dirty="0" smtClean="0">
                <a:ln w="12700">
                  <a:solidFill>
                    <a:srgbClr val="EAEAEA"/>
                  </a:solidFill>
                  <a:round/>
                  <a:headEnd/>
                  <a:tailEnd/>
                </a:ln>
                <a:latin typeface="Times New Roman" panose="02020603050405020304" pitchFamily="18" charset="0"/>
                <a:cs typeface="Times New Roman" panose="02020603050405020304" pitchFamily="18" charset="0"/>
              </a:rPr>
              <a:t> Kim </a:t>
            </a:r>
            <a:r>
              <a:rPr lang="en-US" sz="2400" b="1" kern="10" dirty="0" err="1" smtClean="0">
                <a:ln w="12700">
                  <a:solidFill>
                    <a:srgbClr val="EAEAEA"/>
                  </a:solidFill>
                  <a:round/>
                  <a:headEnd/>
                  <a:tailEnd/>
                </a:ln>
                <a:latin typeface="Times New Roman" panose="02020603050405020304" pitchFamily="18" charset="0"/>
                <a:cs typeface="Times New Roman" panose="02020603050405020304" pitchFamily="18" charset="0"/>
              </a:rPr>
              <a:t>Yến</a:t>
            </a:r>
            <a:endParaRPr lang="en-US" sz="2400" b="1" kern="10" dirty="0">
              <a:ln w="12700">
                <a:solidFill>
                  <a:srgbClr val="EAEAEA"/>
                </a:solidFill>
                <a:round/>
                <a:headEnd/>
                <a:tailEn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6599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arn(inVertical)">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 calcmode="lin" valueType="num">
                                      <p:cBhvr additive="base">
                                        <p:cTn id="12" dur="500" fill="hold"/>
                                        <p:tgtEl>
                                          <p:spTgt spid="5127"/>
                                        </p:tgtEl>
                                        <p:attrNameLst>
                                          <p:attrName>ppt_x</p:attrName>
                                        </p:attrNameLst>
                                      </p:cBhvr>
                                      <p:tavLst>
                                        <p:tav tm="0">
                                          <p:val>
                                            <p:strVal val="#ppt_x"/>
                                          </p:val>
                                        </p:tav>
                                        <p:tav tm="100000">
                                          <p:val>
                                            <p:strVal val="#ppt_x"/>
                                          </p:val>
                                        </p:tav>
                                      </p:tavLst>
                                    </p:anim>
                                    <p:anim calcmode="lin" valueType="num">
                                      <p:cBhvr additive="base">
                                        <p:cTn id="13"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96359" y="199208"/>
            <a:ext cx="18462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75"/>
            <a:ext cx="144780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817688" y="5715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altLang="en-US" sz="2400" kern="0" dirty="0">
              <a:solidFill>
                <a:srgbClr val="0000FF"/>
              </a:solidFill>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1037" y="5072674"/>
            <a:ext cx="1908265" cy="15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421554" y="5159987"/>
            <a:ext cx="1765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descr="觅元素584a986cb28da"/>
          <p:cNvPicPr>
            <a:picLocks noChangeAspect="1"/>
          </p:cNvPicPr>
          <p:nvPr/>
        </p:nvPicPr>
        <p:blipFill>
          <a:blip r:embed="rId4"/>
          <a:stretch>
            <a:fillRect/>
          </a:stretch>
        </p:blipFill>
        <p:spPr>
          <a:xfrm flipH="1">
            <a:off x="-148629" y="1219200"/>
            <a:ext cx="1596429" cy="4371703"/>
          </a:xfrm>
          <a:prstGeom prst="rect">
            <a:avLst/>
          </a:prstGeom>
        </p:spPr>
      </p:pic>
      <p:sp>
        <p:nvSpPr>
          <p:cNvPr id="12" name="TextBox 11">
            <a:extLst>
              <a:ext uri="{FF2B5EF4-FFF2-40B4-BE49-F238E27FC236}">
                <a16:creationId xmlns:a16="http://schemas.microsoft.com/office/drawing/2014/main" id="{AF4C62FC-39AE-4CEC-BD5E-CD4E54DF6C5F}"/>
              </a:ext>
            </a:extLst>
          </p:cNvPr>
          <p:cNvSpPr txBox="1"/>
          <p:nvPr/>
        </p:nvSpPr>
        <p:spPr>
          <a:xfrm>
            <a:off x="2902076" y="195998"/>
            <a:ext cx="6143739" cy="954107"/>
          </a:xfrm>
          <a:prstGeom prst="rect">
            <a:avLst/>
          </a:prstGeom>
          <a:noFill/>
          <a:effectLst>
            <a:softEdge rad="31750"/>
          </a:effectLst>
        </p:spPr>
        <p:txBody>
          <a:bodyPr wrap="square">
            <a:spAutoFit/>
          </a:bodyPr>
          <a:lstStyle/>
          <a:p>
            <a:pPr algn="ctr"/>
            <a:r>
              <a:rPr lang="en-US" sz="3200" b="1" dirty="0">
                <a:solidFill>
                  <a:srgbClr val="00B0F0"/>
                </a:solidFill>
                <a:latin typeface="Times New Roman" panose="02020603050405020304" pitchFamily="18" charset="0"/>
                <a:cs typeface="Times New Roman" panose="02020603050405020304" pitchFamily="18" charset="0"/>
              </a:rPr>
              <a:t> </a:t>
            </a:r>
            <a:r>
              <a:rPr lang="en-US" sz="2400" b="1" dirty="0" smtClean="0">
                <a:solidFill>
                  <a:srgbClr val="00B050"/>
                </a:solidFill>
                <a:latin typeface="Times New Roman" panose="02020603050405020304" pitchFamily="18" charset="0"/>
                <a:cs typeface="Times New Roman" panose="02020603050405020304" pitchFamily="18" charset="0"/>
              </a:rPr>
              <a:t>HOẠT ĐỘNG THEO CHỦ ĐỀ:</a:t>
            </a:r>
          </a:p>
          <a:p>
            <a:pPr algn="ctr"/>
            <a:r>
              <a:rPr lang="en-US" sz="2400" b="1" dirty="0" smtClean="0">
                <a:solidFill>
                  <a:srgbClr val="FF0000"/>
                </a:solidFill>
                <a:latin typeface="Times New Roman" panose="02020603050405020304" pitchFamily="18" charset="0"/>
                <a:cs typeface="Times New Roman" panose="02020603050405020304" pitchFamily="18" charset="0"/>
              </a:rPr>
              <a:t>NGHỀ CỦA MẸ, NGHỀ CỦA CHA.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F4C62FC-39AE-4CEC-BD5E-CD4E54DF6C5F}"/>
              </a:ext>
            </a:extLst>
          </p:cNvPr>
          <p:cNvSpPr txBox="1"/>
          <p:nvPr/>
        </p:nvSpPr>
        <p:spPr>
          <a:xfrm>
            <a:off x="1817688" y="1034198"/>
            <a:ext cx="9599201" cy="584775"/>
          </a:xfrm>
          <a:prstGeom prst="rect">
            <a:avLst/>
          </a:prstGeom>
          <a:noFill/>
          <a:effectLst>
            <a:softEdge rad="31750"/>
          </a:effectLst>
        </p:spPr>
        <p:txBody>
          <a:bodyPr wrap="square">
            <a:spAutoFit/>
          </a:bodyPr>
          <a:lstStyle/>
          <a:p>
            <a:r>
              <a:rPr lang="pt-BR" sz="3200" b="1" dirty="0">
                <a:solidFill>
                  <a:srgbClr val="00B0F0"/>
                </a:solidFill>
                <a:latin typeface="Times New Roman" panose="02020603050405020304" pitchFamily="18" charset="0"/>
                <a:cs typeface="Times New Roman" panose="02020603050405020304" pitchFamily="18" charset="0"/>
              </a:rPr>
              <a:t>Hoạt động </a:t>
            </a:r>
            <a:r>
              <a:rPr lang="en-US" sz="3200" b="1" dirty="0" smtClean="0">
                <a:solidFill>
                  <a:srgbClr val="00B0F0"/>
                </a:solidFill>
                <a:latin typeface="Times New Roman" panose="02020603050405020304" pitchFamily="18" charset="0"/>
                <a:cs typeface="Times New Roman" panose="02020603050405020304" pitchFamily="18" charset="0"/>
              </a:rPr>
              <a:t>3: </a:t>
            </a:r>
            <a:r>
              <a:rPr lang="en-US" sz="3200" b="1" dirty="0" err="1" smtClean="0">
                <a:solidFill>
                  <a:srgbClr val="00B0F0"/>
                </a:solidFill>
                <a:latin typeface="Times New Roman" panose="02020603050405020304" pitchFamily="18" charset="0"/>
                <a:cs typeface="Times New Roman" panose="02020603050405020304" pitchFamily="18" charset="0"/>
              </a:rPr>
              <a:t>Đọc</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200" b="1" dirty="0" err="1" smtClean="0">
                <a:solidFill>
                  <a:srgbClr val="00B0F0"/>
                </a:solidFill>
                <a:latin typeface="Times New Roman" panose="02020603050405020304" pitchFamily="18" charset="0"/>
                <a:cs typeface="Times New Roman" panose="02020603050405020304" pitchFamily="18" charset="0"/>
              </a:rPr>
              <a:t>thơ</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200" b="1" dirty="0" err="1" smtClean="0">
                <a:solidFill>
                  <a:srgbClr val="00B0F0"/>
                </a:solidFill>
                <a:latin typeface="Times New Roman" panose="02020603050405020304" pitchFamily="18" charset="0"/>
                <a:cs typeface="Times New Roman" panose="02020603050405020304" pitchFamily="18" charset="0"/>
              </a:rPr>
              <a:t>và</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200" b="1" dirty="0" err="1" smtClean="0">
                <a:solidFill>
                  <a:srgbClr val="00B0F0"/>
                </a:solidFill>
                <a:latin typeface="Times New Roman" panose="02020603050405020304" pitchFamily="18" charset="0"/>
                <a:cs typeface="Times New Roman" panose="02020603050405020304" pitchFamily="18" charset="0"/>
              </a:rPr>
              <a:t>đoán</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200" b="1" dirty="0" err="1" smtClean="0">
                <a:solidFill>
                  <a:srgbClr val="00B0F0"/>
                </a:solidFill>
                <a:latin typeface="Times New Roman" panose="02020603050405020304" pitchFamily="18" charset="0"/>
                <a:cs typeface="Times New Roman" panose="02020603050405020304" pitchFamily="18" charset="0"/>
              </a:rPr>
              <a:t>nghề</a:t>
            </a:r>
            <a:r>
              <a:rPr lang="en-US" sz="3200" b="1" dirty="0" smtClean="0">
                <a:solidFill>
                  <a:srgbClr val="00B0F0"/>
                </a:solidFill>
                <a:latin typeface="Times New Roman" panose="02020603050405020304" pitchFamily="18" charset="0"/>
                <a:cs typeface="Times New Roman" panose="02020603050405020304" pitchFamily="18" charset="0"/>
              </a:rPr>
              <a:t>.</a:t>
            </a:r>
            <a:endParaRPr lang="en-US" sz="3200" b="1" dirty="0">
              <a:solidFill>
                <a:srgbClr val="00B0F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96ECC3D-0E58-4943-99A7-786FBE32FF7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79864" y="1563405"/>
            <a:ext cx="10337025" cy="5181387"/>
          </a:xfrm>
          <a:prstGeom prst="rect">
            <a:avLst/>
          </a:prstGeom>
        </p:spPr>
      </p:pic>
    </p:spTree>
    <p:extLst>
      <p:ext uri="{BB962C8B-B14F-4D97-AF65-F5344CB8AC3E}">
        <p14:creationId xmlns:p14="http://schemas.microsoft.com/office/powerpoint/2010/main" val="31796231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828800" y="1524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676400" y="63246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05156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V="1">
            <a:off x="60961" y="6324600"/>
            <a:ext cx="1213104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an3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732213" y="1185020"/>
            <a:ext cx="4724400" cy="360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13"/>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0830273" flipH="1">
            <a:off x="7677899" y="1261871"/>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13"/>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20688">
            <a:off x="1695450" y="1219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2667000" y="3548063"/>
            <a:ext cx="7086600" cy="1219200"/>
          </a:xfrm>
          <a:prstGeom prst="rect">
            <a:avLst/>
          </a:prstGeom>
        </p:spPr>
        <p:txBody>
          <a:bodyPr wrap="none" fromWordArt="1">
            <a:prstTxWarp prst="textPlain">
              <a:avLst>
                <a:gd name="adj" fmla="val 50000"/>
              </a:avLst>
            </a:prstTxWarp>
          </a:bodyPr>
          <a:lstStyle/>
          <a:p>
            <a:pPr algn="ct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Trò</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chơi</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spTree>
    <p:extLst>
      <p:ext uri="{BB962C8B-B14F-4D97-AF65-F5344CB8AC3E}">
        <p14:creationId xmlns:p14="http://schemas.microsoft.com/office/powerpoint/2010/main" val="355167754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07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1376" fill="hold"/>
                                        <p:tgtEl>
                                          <p:spTgt spid="3074"/>
                                        </p:tgtEl>
                                      </p:cBhvr>
                                    </p:cmd>
                                  </p:childTnLst>
                                </p:cTn>
                              </p:par>
                            </p:childTnLst>
                          </p:cTn>
                        </p:par>
                      </p:childTnLst>
                    </p:cTn>
                  </p:par>
                </p:childTnLst>
              </p:cTn>
              <p:nextCondLst>
                <p:cond evt="onClick" delay="0">
                  <p:tgtEl>
                    <p:spTgt spid="3074"/>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27" restart="whenNotActive" fill="hold" evtFilter="cancelBubble" nodeType="interactiveSeq">
                <p:stCondLst>
                  <p:cond evt="onClick" delay="0">
                    <p:tgtEl>
                      <p:spTgt spid="307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04" fill="hold"/>
                                        <p:tgtEl>
                                          <p:spTgt spid="3075"/>
                                        </p:tgtEl>
                                      </p:cBhvr>
                                    </p:cmd>
                                  </p:childTnLst>
                                </p:cTn>
                              </p:par>
                            </p:childTnLst>
                          </p:cTn>
                        </p:par>
                      </p:childTnLst>
                    </p:cTn>
                  </p:par>
                </p:childTnLst>
              </p:cTn>
              <p:nextCondLst>
                <p:cond evt="onClick" delay="0">
                  <p:tgtEl>
                    <p:spTgt spid="3075"/>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33" restart="whenNotActive" fill="hold" evtFilter="cancelBubble" nodeType="interactiveSeq">
                <p:stCondLst>
                  <p:cond evt="onClick" delay="0">
                    <p:tgtEl>
                      <p:spTgt spid="3076"/>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mediacall" presetSubtype="0" fill="hold" nodeType="clickEffect">
                                  <p:stCondLst>
                                    <p:cond delay="0"/>
                                  </p:stCondLst>
                                  <p:childTnLst>
                                    <p:cmd type="call" cmd="playFrom(0.0)">
                                      <p:cBhvr>
                                        <p:cTn id="37" dur="2460" fill="hold"/>
                                        <p:tgtEl>
                                          <p:spTgt spid="3076"/>
                                        </p:tgtEl>
                                      </p:cBhvr>
                                    </p:cmd>
                                  </p:childTnLst>
                                </p:cTn>
                              </p:par>
                            </p:childTnLst>
                          </p:cTn>
                        </p:par>
                      </p:childTnLst>
                    </p:cTn>
                  </p:par>
                </p:childTnLst>
              </p:cTn>
              <p:nextCondLst>
                <p:cond evt="onClick" delay="0">
                  <p:tgtEl>
                    <p:spTgt spid="3076"/>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39" restart="whenNotActive" fill="hold" evtFilter="cancelBubble" nodeType="interactiveSeq">
                <p:stCondLst>
                  <p:cond evt="onClick" delay="0">
                    <p:tgtEl>
                      <p:spTgt spid="307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mediacall" presetSubtype="0" fill="hold" nodeType="clickEffect">
                                  <p:stCondLst>
                                    <p:cond delay="0"/>
                                  </p:stCondLst>
                                  <p:childTnLst>
                                    <p:cmd type="call" cmd="playFrom(0.0)">
                                      <p:cBhvr>
                                        <p:cTn id="43" dur="1376" fill="hold"/>
                                        <p:tgtEl>
                                          <p:spTgt spid="3078"/>
                                        </p:tgtEl>
                                      </p:cBhvr>
                                    </p:cmd>
                                  </p:childTnLst>
                                </p:cTn>
                              </p:par>
                            </p:childTnLst>
                          </p:cTn>
                        </p:par>
                      </p:childTnLst>
                    </p:cTn>
                  </p:par>
                </p:childTnLst>
              </p:cTn>
              <p:nextCondLst>
                <p:cond evt="onClick" delay="0">
                  <p:tgtEl>
                    <p:spTgt spid="3078"/>
                  </p:tgtEl>
                </p:cond>
              </p:nextCondLst>
            </p:seq>
            <p:seq concurrent="1" nextAc="seek">
              <p:cTn id="44" restart="whenNotActive" fill="hold" evtFilter="cancelBubble" nodeType="interactiveSeq">
                <p:stCondLst>
                  <p:cond evt="onClick" delay="0">
                    <p:tgtEl>
                      <p:spTgt spid="307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2460" fill="hold"/>
                                        <p:tgtEl>
                                          <p:spTgt spid="3079"/>
                                        </p:tgtEl>
                                      </p:cBhvr>
                                    </p:cmd>
                                  </p:childTnLst>
                                </p:cTn>
                              </p:par>
                            </p:childTnLst>
                          </p:cTn>
                        </p:par>
                      </p:childTnLst>
                    </p:cTn>
                  </p:par>
                </p:childTnLst>
              </p:cTn>
              <p:nextCondLst>
                <p:cond evt="onClick" delay="0">
                  <p:tgtEl>
                    <p:spTgt spid="3079"/>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180025" y="148342"/>
            <a:ext cx="2011683" cy="171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89" y="71584"/>
            <a:ext cx="177958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flipV="1">
            <a:off x="25583" y="4886052"/>
            <a:ext cx="1908265" cy="195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a:off x="10207240" y="4945673"/>
            <a:ext cx="1765663" cy="190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descr="觅元素584a986cb28da"/>
          <p:cNvPicPr>
            <a:picLocks noChangeAspect="1"/>
          </p:cNvPicPr>
          <p:nvPr/>
        </p:nvPicPr>
        <p:blipFill>
          <a:blip r:embed="rId4"/>
          <a:stretch>
            <a:fillRect/>
          </a:stretch>
        </p:blipFill>
        <p:spPr>
          <a:xfrm flipH="1">
            <a:off x="-580770" y="750722"/>
            <a:ext cx="1856844" cy="5069696"/>
          </a:xfrm>
          <a:prstGeom prst="rect">
            <a:avLst/>
          </a:prstGeom>
        </p:spPr>
      </p:pic>
      <p:sp>
        <p:nvSpPr>
          <p:cNvPr id="11" name="TextBox 10">
            <a:extLst>
              <a:ext uri="{FF2B5EF4-FFF2-40B4-BE49-F238E27FC236}">
                <a16:creationId xmlns:a16="http://schemas.microsoft.com/office/drawing/2014/main" id="{AF4C62FC-39AE-4CEC-BD5E-CD4E54DF6C5F}"/>
              </a:ext>
            </a:extLst>
          </p:cNvPr>
          <p:cNvSpPr txBox="1"/>
          <p:nvPr/>
        </p:nvSpPr>
        <p:spPr>
          <a:xfrm>
            <a:off x="2902076" y="195998"/>
            <a:ext cx="6143739" cy="584775"/>
          </a:xfrm>
          <a:prstGeom prst="rect">
            <a:avLst/>
          </a:prstGeom>
          <a:noFill/>
          <a:effectLst>
            <a:softEdge rad="31750"/>
          </a:effectLst>
        </p:spPr>
        <p:txBody>
          <a:bodyPr wrap="square">
            <a:spAutoFit/>
          </a:bodyPr>
          <a:lstStyle/>
          <a:p>
            <a:pPr algn="ctr"/>
            <a:r>
              <a:rPr lang="en-US" sz="3200" b="1" dirty="0">
                <a:solidFill>
                  <a:srgbClr val="00B0F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F4C62FC-39AE-4CEC-BD5E-CD4E54DF6C5F}"/>
              </a:ext>
            </a:extLst>
          </p:cNvPr>
          <p:cNvSpPr txBox="1"/>
          <p:nvPr/>
        </p:nvSpPr>
        <p:spPr>
          <a:xfrm>
            <a:off x="2055516" y="230833"/>
            <a:ext cx="9098328" cy="584775"/>
          </a:xfrm>
          <a:prstGeom prst="rect">
            <a:avLst/>
          </a:prstGeom>
          <a:noFill/>
          <a:effectLst>
            <a:softEdge rad="31750"/>
          </a:effectLst>
        </p:spPr>
        <p:txBody>
          <a:bodyPr wrap="square">
            <a:spAutoFit/>
          </a:bodyPr>
          <a:lstStyle/>
          <a:p>
            <a:r>
              <a:rPr lang="pt-BR" sz="3200" b="1" dirty="0" smtClean="0">
                <a:solidFill>
                  <a:srgbClr val="00B0F0"/>
                </a:solidFill>
                <a:latin typeface="Times New Roman" panose="02020603050405020304" pitchFamily="18" charset="0"/>
                <a:cs typeface="Times New Roman" panose="02020603050405020304" pitchFamily="18" charset="0"/>
              </a:rPr>
              <a:t>Trò chơi: Rung chuông vàng</a:t>
            </a:r>
            <a:endParaRPr lang="en-US" sz="3200" dirty="0">
              <a:solidFill>
                <a:srgbClr val="00B0F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F4C62FC-39AE-4CEC-BD5E-CD4E54DF6C5F}"/>
              </a:ext>
            </a:extLst>
          </p:cNvPr>
          <p:cNvSpPr txBox="1"/>
          <p:nvPr/>
        </p:nvSpPr>
        <p:spPr>
          <a:xfrm>
            <a:off x="1387623" y="750722"/>
            <a:ext cx="9894270" cy="6001643"/>
          </a:xfrm>
          <a:prstGeom prst="rect">
            <a:avLst/>
          </a:prstGeom>
          <a:noFill/>
          <a:effectLst>
            <a:softEdge rad="31750"/>
          </a:effectLst>
        </p:spPr>
        <p:txBody>
          <a:bodyPr wrap="square">
            <a:spAutoFit/>
          </a:bodyPr>
          <a:lstStyle/>
          <a:p>
            <a:r>
              <a:rPr lang="pt-BR" sz="3200" b="1" dirty="0">
                <a:solidFill>
                  <a:srgbClr val="00B0F0"/>
                </a:solidFill>
                <a:latin typeface="Times New Roman" panose="02020603050405020304" pitchFamily="18" charset="0"/>
                <a:cs typeface="Times New Roman" panose="02020603050405020304" pitchFamily="18" charset="0"/>
              </a:rPr>
              <a:t> </a:t>
            </a:r>
            <a:r>
              <a:rPr lang="pt-BR" sz="3200" b="1" dirty="0" smtClean="0">
                <a:solidFill>
                  <a:srgbClr val="00B0F0"/>
                </a:solidFill>
                <a:latin typeface="Times New Roman" panose="02020603050405020304" pitchFamily="18" charset="0"/>
                <a:cs typeface="Times New Roman" panose="02020603050405020304" pitchFamily="18" charset="0"/>
              </a:rPr>
              <a:t>                                       Thể lệ</a:t>
            </a:r>
          </a:p>
          <a:p>
            <a:r>
              <a:rPr lang="pt-BR" sz="3200" dirty="0" smtClean="0">
                <a:solidFill>
                  <a:srgbClr val="00B0F0"/>
                </a:solidFill>
                <a:latin typeface="Times New Roman" panose="02020603050405020304" pitchFamily="18" charset="0"/>
                <a:cs typeface="Times New Roman" panose="02020603050405020304" pitchFamily="18" charset="0"/>
              </a:rPr>
              <a:t>  Trò chơi dành cho tất cả các bạn của ba tổ trong lớp. Các bạn chuẩn bị bảng, bút lông, khăn lau. Mỗi câu hỏi sẽ có 3 phương án trả lời, trong đó có một phương án đúng 2 phương án sai. Cô  sẽ lần lượt đưa ra từng câu. Nhiệm vụ của các bạn hãy đọc thầm để chọn phương án đúng và viết chữ cái A, B hoặc C vào bảng con. Nếu ai trả lời đúng thì được tiếp tục tham gia trả lời câu tiếp theo, nếu trả lời sai thì các bạn sẽ bị loại khỏi cuộc chơi. Hết 5 câu</a:t>
            </a:r>
            <a:r>
              <a:rPr lang="pt-BR" sz="3200" dirty="0">
                <a:solidFill>
                  <a:srgbClr val="00B0F0"/>
                </a:solidFill>
                <a:latin typeface="Times New Roman" panose="02020603050405020304" pitchFamily="18" charset="0"/>
                <a:cs typeface="Times New Roman" panose="02020603050405020304" pitchFamily="18" charset="0"/>
              </a:rPr>
              <a:t> </a:t>
            </a:r>
            <a:r>
              <a:rPr lang="pt-BR" sz="3200" dirty="0" smtClean="0">
                <a:solidFill>
                  <a:srgbClr val="00B0F0"/>
                </a:solidFill>
                <a:latin typeface="Times New Roman" panose="02020603050405020304" pitchFamily="18" charset="0"/>
                <a:cs typeface="Times New Roman" panose="02020603050405020304" pitchFamily="18" charset="0"/>
              </a:rPr>
              <a:t>tổ nào còn lại số bạn cuối cùng nhiều nhất là tổ đó chiến thắng, rung được chuông vàng.</a:t>
            </a:r>
          </a:p>
          <a:p>
            <a:endParaRPr lang="en-US" sz="32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150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609169" y="1217612"/>
            <a:ext cx="7772400" cy="2899365"/>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smtClean="0">
                <a:solidFill>
                  <a:schemeClr val="bg1"/>
                </a:solidFill>
                <a:latin typeface="Times New Roman" panose="02020603050405020304" pitchFamily="18" charset="0"/>
                <a:cs typeface="Times New Roman" panose="02020603050405020304" pitchFamily="18" charset="0"/>
              </a:rPr>
              <a:t>Chị</a:t>
            </a:r>
            <a:r>
              <a:rPr lang="en-US" altLang="en-US" sz="3200" b="1" dirty="0" smtClean="0">
                <a:solidFill>
                  <a:schemeClr val="bg1"/>
                </a:solidFill>
                <a:latin typeface="Times New Roman" panose="02020603050405020304" pitchFamily="18" charset="0"/>
                <a:cs typeface="Times New Roman" panose="02020603050405020304" pitchFamily="18" charset="0"/>
              </a:rPr>
              <a:t> </a:t>
            </a:r>
            <a:r>
              <a:rPr lang="en-US" altLang="en-US" sz="3200" b="1" dirty="0" err="1" smtClean="0">
                <a:solidFill>
                  <a:schemeClr val="bg1"/>
                </a:solidFill>
                <a:latin typeface="Times New Roman" panose="02020603050405020304" pitchFamily="18" charset="0"/>
                <a:cs typeface="Times New Roman" panose="02020603050405020304" pitchFamily="18" charset="0"/>
              </a:rPr>
              <a:t>gái</a:t>
            </a:r>
            <a:r>
              <a:rPr lang="en-US" altLang="en-US" sz="3200" b="1" dirty="0" smtClean="0">
                <a:solidFill>
                  <a:schemeClr val="bg1"/>
                </a:solidFill>
                <a:latin typeface="Times New Roman" panose="02020603050405020304" pitchFamily="18" charset="0"/>
                <a:cs typeface="Times New Roman" panose="02020603050405020304" pitchFamily="18" charset="0"/>
              </a:rPr>
              <a:t> </a:t>
            </a:r>
            <a:r>
              <a:rPr lang="en-US" altLang="en-US" sz="3200" b="1" dirty="0" err="1" smtClean="0">
                <a:solidFill>
                  <a:schemeClr val="bg1"/>
                </a:solidFill>
                <a:latin typeface="Times New Roman" panose="02020603050405020304" pitchFamily="18" charset="0"/>
                <a:cs typeface="Times New Roman" panose="02020603050405020304" pitchFamily="18" charset="0"/>
              </a:rPr>
              <a:t>trong</a:t>
            </a:r>
            <a:r>
              <a:rPr lang="en-US" altLang="en-US" sz="3200" b="1" dirty="0" smtClean="0">
                <a:solidFill>
                  <a:schemeClr val="bg1"/>
                </a:solidFill>
                <a:latin typeface="Times New Roman" panose="02020603050405020304" pitchFamily="18" charset="0"/>
                <a:cs typeface="Times New Roman" panose="02020603050405020304" pitchFamily="18" charset="0"/>
              </a:rPr>
              <a:t> </a:t>
            </a:r>
            <a:r>
              <a:rPr lang="en-US" altLang="en-US" sz="3200" b="1" dirty="0" err="1" smtClean="0">
                <a:solidFill>
                  <a:schemeClr val="bg1"/>
                </a:solidFill>
                <a:latin typeface="Times New Roman" panose="02020603050405020304" pitchFamily="18" charset="0"/>
                <a:cs typeface="Times New Roman" panose="02020603050405020304" pitchFamily="18" charset="0"/>
              </a:rPr>
              <a:t>hình</a:t>
            </a:r>
            <a:r>
              <a:rPr lang="en-US" altLang="en-US" sz="3200" b="1" dirty="0" smtClean="0">
                <a:solidFill>
                  <a:schemeClr val="bg1"/>
                </a:solidFill>
                <a:latin typeface="Times New Roman" panose="02020603050405020304" pitchFamily="18" charset="0"/>
                <a:cs typeface="Times New Roman" panose="02020603050405020304" pitchFamily="18" charset="0"/>
              </a:rPr>
              <a:t> </a:t>
            </a:r>
          </a:p>
          <a:p>
            <a:pPr eaLnBrk="1" hangingPunct="1"/>
            <a:r>
              <a:rPr lang="en-US" altLang="en-US" sz="3200" b="1" dirty="0" err="1" smtClean="0">
                <a:solidFill>
                  <a:schemeClr val="bg1"/>
                </a:solidFill>
                <a:latin typeface="Times New Roman" panose="02020603050405020304" pitchFamily="18" charset="0"/>
                <a:cs typeface="Times New Roman" panose="02020603050405020304" pitchFamily="18" charset="0"/>
              </a:rPr>
              <a:t>làm</a:t>
            </a:r>
            <a:r>
              <a:rPr lang="en-US" altLang="en-US" sz="3200" b="1" dirty="0" smtClean="0">
                <a:solidFill>
                  <a:schemeClr val="bg1"/>
                </a:solidFill>
                <a:latin typeface="Times New Roman" panose="02020603050405020304" pitchFamily="18" charset="0"/>
                <a:cs typeface="Times New Roman" panose="02020603050405020304" pitchFamily="18" charset="0"/>
              </a:rPr>
              <a:t> </a:t>
            </a:r>
            <a:r>
              <a:rPr lang="en-US" altLang="en-US" sz="3200" b="1" dirty="0" err="1" smtClean="0">
                <a:solidFill>
                  <a:schemeClr val="bg1"/>
                </a:solidFill>
                <a:latin typeface="Times New Roman" panose="02020603050405020304" pitchFamily="18" charset="0"/>
                <a:cs typeface="Times New Roman" panose="02020603050405020304" pitchFamily="18" charset="0"/>
              </a:rPr>
              <a:t>nghề</a:t>
            </a:r>
            <a:r>
              <a:rPr lang="en-US" altLang="en-US" sz="3200" b="1" dirty="0" smtClean="0">
                <a:solidFill>
                  <a:schemeClr val="bg1"/>
                </a:solidFill>
                <a:latin typeface="Times New Roman" panose="02020603050405020304" pitchFamily="18" charset="0"/>
                <a:cs typeface="Times New Roman" panose="02020603050405020304" pitchFamily="18" charset="0"/>
              </a:rPr>
              <a:t> </a:t>
            </a:r>
            <a:r>
              <a:rPr lang="en-US" altLang="en-US" sz="3200" b="1" dirty="0" err="1" smtClean="0">
                <a:solidFill>
                  <a:schemeClr val="bg1"/>
                </a:solidFill>
                <a:latin typeface="Times New Roman" panose="02020603050405020304" pitchFamily="18" charset="0"/>
                <a:cs typeface="Times New Roman" panose="02020603050405020304" pitchFamily="18" charset="0"/>
              </a:rPr>
              <a:t>gì</a:t>
            </a:r>
            <a:r>
              <a:rPr lang="en-US" altLang="en-US" sz="3200" b="1" dirty="0" smtClean="0">
                <a:solidFill>
                  <a:schemeClr val="bg1"/>
                </a:solidFill>
                <a:latin typeface="Times New Roman" panose="02020603050405020304" pitchFamily="18" charset="0"/>
                <a:cs typeface="Times New Roman" panose="02020603050405020304" pitchFamily="18" charset="0"/>
              </a:rPr>
              <a:t>?</a:t>
            </a:r>
            <a:r>
              <a:rPr lang="en-US" altLang="en-US" sz="3200" dirty="0" smtClean="0">
                <a:solidFill>
                  <a:schemeClr val="bg1"/>
                </a:solidFill>
                <a:latin typeface="Times New Roman" panose="02020603050405020304" pitchFamily="18" charset="0"/>
                <a:cs typeface="Times New Roman" panose="02020603050405020304" pitchFamily="18" charset="0"/>
              </a:rPr>
              <a:t> </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grpSp>
        <p:nvGrpSpPr>
          <p:cNvPr id="9219" name="Group 51"/>
          <p:cNvGrpSpPr>
            <a:grpSpLocks/>
          </p:cNvGrpSpPr>
          <p:nvPr/>
        </p:nvGrpSpPr>
        <p:grpSpPr bwMode="auto">
          <a:xfrm>
            <a:off x="1511301" y="-85725"/>
            <a:ext cx="320675" cy="7162800"/>
            <a:chOff x="202295" y="-322943"/>
            <a:chExt cx="319314" cy="7180943"/>
          </a:xfrm>
        </p:grpSpPr>
        <p:sp>
          <p:nvSpPr>
            <p:cNvPr id="10" name="Rectangle 9"/>
            <p:cNvSpPr/>
            <p:nvPr/>
          </p:nvSpPr>
          <p:spPr bwMode="auto">
            <a:xfrm>
              <a:off x="202295" y="-322943"/>
              <a:ext cx="319314" cy="716662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926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4" name="Rectangle 13"/>
            <p:cNvSpPr/>
            <p:nvPr/>
          </p:nvSpPr>
          <p:spPr bwMode="auto">
            <a:xfrm>
              <a:off x="324014" y="-308620"/>
              <a:ext cx="75877" cy="7166620"/>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4" name="AutoShape 51"/>
          <p:cNvSpPr>
            <a:spLocks noChangeArrowheads="1"/>
          </p:cNvSpPr>
          <p:nvPr/>
        </p:nvSpPr>
        <p:spPr bwMode="auto">
          <a:xfrm>
            <a:off x="2482850" y="4336147"/>
            <a:ext cx="5400675"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err="1" smtClean="0">
                <a:solidFill>
                  <a:schemeClr val="bg1"/>
                </a:solidFill>
                <a:latin typeface="Times New Roman" panose="02020603050405020304" pitchFamily="18" charset="0"/>
              </a:rPr>
              <a:t>Công</a:t>
            </a:r>
            <a:r>
              <a:rPr lang="en-US" altLang="en-US" sz="3600" b="1" dirty="0" smtClean="0">
                <a:solidFill>
                  <a:schemeClr val="bg1"/>
                </a:solidFill>
                <a:latin typeface="Times New Roman" panose="02020603050405020304" pitchFamily="18" charset="0"/>
              </a:rPr>
              <a:t> </a:t>
            </a:r>
            <a:r>
              <a:rPr lang="en-US" altLang="en-US" sz="3600" b="1" dirty="0" err="1" smtClean="0">
                <a:solidFill>
                  <a:schemeClr val="bg1"/>
                </a:solidFill>
                <a:latin typeface="Times New Roman" panose="02020603050405020304" pitchFamily="18" charset="0"/>
              </a:rPr>
              <a:t>nhân</a:t>
            </a:r>
            <a:endParaRPr lang="en-US" altLang="en-US" sz="3600" b="1" dirty="0">
              <a:solidFill>
                <a:schemeClr val="bg1"/>
              </a:solidFill>
              <a:latin typeface="Times New Roman" panose="02020603050405020304"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373189" y="4619678"/>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676400" y="4261938"/>
            <a:ext cx="1500188" cy="801688"/>
          </a:xfrm>
          <a:prstGeom prst="rect">
            <a:avLst/>
          </a:prstGeom>
          <a:noFill/>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1791606" y="431329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8" name="WordArt 226"/>
          <p:cNvSpPr>
            <a:spLocks noChangeArrowheads="1" noChangeShapeType="1" noTextEdit="1"/>
          </p:cNvSpPr>
          <p:nvPr/>
        </p:nvSpPr>
        <p:spPr bwMode="auto">
          <a:xfrm>
            <a:off x="1966120" y="4410108"/>
            <a:ext cx="428737"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a:rPr>
              <a:t>A</a:t>
            </a:r>
            <a:endParaRPr lang="en-US" sz="3600" kern="10" dirty="0">
              <a:ln w="9525">
                <a:solidFill>
                  <a:srgbClr val="FFFF00"/>
                </a:solidFill>
                <a:round/>
                <a:headEnd/>
                <a:tailEnd/>
              </a:ln>
              <a:solidFill>
                <a:srgbClr val="FFFF00"/>
              </a:solidFill>
              <a:latin typeface=".VnTimeH"/>
            </a:endParaRPr>
          </a:p>
        </p:txBody>
      </p:sp>
      <p:sp>
        <p:nvSpPr>
          <p:cNvPr id="9" name="AutoShape 51"/>
          <p:cNvSpPr>
            <a:spLocks noChangeArrowheads="1"/>
          </p:cNvSpPr>
          <p:nvPr/>
        </p:nvSpPr>
        <p:spPr bwMode="auto">
          <a:xfrm>
            <a:off x="2530475" y="5165729"/>
            <a:ext cx="5400675"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rPr>
              <a:t>Bán</a:t>
            </a:r>
            <a:r>
              <a:rPr lang="en-US" altLang="en-US" sz="4000" b="1" dirty="0" smtClean="0">
                <a:solidFill>
                  <a:schemeClr val="bg1"/>
                </a:solidFill>
                <a:latin typeface="Times New Roman" panose="02020603050405020304" pitchFamily="18" charset="0"/>
              </a:rPr>
              <a:t> </a:t>
            </a:r>
            <a:r>
              <a:rPr lang="en-US" altLang="en-US" sz="4000" b="1" dirty="0" err="1" smtClean="0">
                <a:solidFill>
                  <a:schemeClr val="bg1"/>
                </a:solidFill>
                <a:latin typeface="Times New Roman" panose="02020603050405020304" pitchFamily="18" charset="0"/>
              </a:rPr>
              <a:t>hàng</a:t>
            </a:r>
            <a:endParaRPr lang="en-US" altLang="en-US" sz="3600" b="1" dirty="0">
              <a:solidFill>
                <a:schemeClr val="bg1"/>
              </a:solidFill>
              <a:latin typeface="Times New Roman" panose="02020603050405020304" pitchFamily="18" charset="0"/>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390128" y="5489081"/>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795534" y="5179652"/>
            <a:ext cx="1500188" cy="801688"/>
          </a:xfrm>
          <a:prstGeom prst="rect">
            <a:avLst/>
          </a:prstGeom>
          <a:noFill/>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1897606" y="531336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5" name="WordArt 226"/>
          <p:cNvSpPr>
            <a:spLocks noChangeArrowheads="1" noChangeShapeType="1" noTextEdit="1"/>
          </p:cNvSpPr>
          <p:nvPr/>
        </p:nvSpPr>
        <p:spPr bwMode="auto">
          <a:xfrm>
            <a:off x="2070100" y="5400314"/>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16" name="AutoShape 51"/>
          <p:cNvSpPr>
            <a:spLocks noChangeArrowheads="1"/>
          </p:cNvSpPr>
          <p:nvPr/>
        </p:nvSpPr>
        <p:spPr bwMode="auto">
          <a:xfrm>
            <a:off x="2577963" y="6115823"/>
            <a:ext cx="5400675" cy="76041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smtClean="0">
                <a:solidFill>
                  <a:schemeClr val="bg1"/>
                </a:solidFill>
                <a:latin typeface="Times New Roman" panose="02020603050405020304" pitchFamily="18" charset="0"/>
              </a:rPr>
              <a:t>Y </a:t>
            </a:r>
            <a:r>
              <a:rPr lang="en-US" altLang="en-US" sz="4000" b="1" dirty="0" err="1" smtClean="0">
                <a:solidFill>
                  <a:schemeClr val="bg1"/>
                </a:solidFill>
                <a:latin typeface="Times New Roman" panose="02020603050405020304" pitchFamily="18" charset="0"/>
              </a:rPr>
              <a:t>tá</a:t>
            </a:r>
            <a:r>
              <a:rPr lang="en-US" altLang="en-US" sz="3600" b="1" dirty="0" smtClean="0">
                <a:solidFill>
                  <a:schemeClr val="bg1"/>
                </a:solidFill>
                <a:latin typeface="Times New Roman" panose="02020603050405020304" pitchFamily="18" charset="0"/>
              </a:rPr>
              <a:t> </a:t>
            </a:r>
            <a:endParaRPr lang="en-US" altLang="en-US" sz="3600" b="1" dirty="0">
              <a:solidFill>
                <a:schemeClr val="bg1"/>
              </a:solidFill>
              <a:latin typeface="Times New Roman" panose="02020603050405020304" pitchFamily="18" charset="0"/>
            </a:endParaRPr>
          </a:p>
        </p:txBody>
      </p:sp>
      <p:pic>
        <p:nvPicPr>
          <p:cNvPr id="17"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476375" y="6353175"/>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18"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847464" y="6095186"/>
            <a:ext cx="1500188" cy="801688"/>
          </a:xfrm>
          <a:prstGeom prst="rect">
            <a:avLst/>
          </a:prstGeom>
          <a:noFill/>
          <a:effectLst>
            <a:outerShdw dist="107763" dir="18900000" algn="ctr" rotWithShape="0">
              <a:srgbClr val="808080">
                <a:alpha val="50000"/>
              </a:srgbClr>
            </a:outerShdw>
          </a:effectLst>
        </p:spPr>
      </p:pic>
      <p:sp>
        <p:nvSpPr>
          <p:cNvPr id="19" name="Oval 59">
            <a:hlinkHover r:id="" action="ppaction://noaction" highlightClick="1">
              <a:snd r:embed="rId10" name="cached_combo42.wav"/>
            </a:hlinkHover>
          </p:cNvPr>
          <p:cNvSpPr>
            <a:spLocks noChangeArrowheads="1"/>
          </p:cNvSpPr>
          <p:nvPr/>
        </p:nvSpPr>
        <p:spPr bwMode="auto">
          <a:xfrm>
            <a:off x="1954214" y="613247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20" name="WordArt 226"/>
          <p:cNvSpPr>
            <a:spLocks noChangeArrowheads="1" noChangeShapeType="1" noTextEdit="1"/>
          </p:cNvSpPr>
          <p:nvPr/>
        </p:nvSpPr>
        <p:spPr bwMode="auto">
          <a:xfrm>
            <a:off x="2093844" y="6241987"/>
            <a:ext cx="460375"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a:rPr>
              <a:t>c</a:t>
            </a:r>
            <a:endParaRPr lang="en-US" sz="3600" kern="10" dirty="0">
              <a:ln w="9525">
                <a:solidFill>
                  <a:srgbClr val="FFFF00"/>
                </a:solidFill>
                <a:round/>
                <a:headEnd/>
                <a:tailEnd/>
              </a:ln>
              <a:solidFill>
                <a:srgbClr val="FFFF00"/>
              </a:solidFill>
              <a:latin typeface=".VnTimeH"/>
            </a:endParaRPr>
          </a:p>
        </p:txBody>
      </p:sp>
      <p:sp>
        <p:nvSpPr>
          <p:cNvPr id="10267" name="AutoShape 27"/>
          <p:cNvSpPr>
            <a:spLocks noChangeArrowheads="1"/>
          </p:cNvSpPr>
          <p:nvPr/>
        </p:nvSpPr>
        <p:spPr bwMode="auto">
          <a:xfrm>
            <a:off x="1600200" y="12319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0268" name="WordArt 28"/>
          <p:cNvSpPr>
            <a:spLocks noChangeArrowheads="1" noChangeShapeType="1" noTextEdit="1"/>
          </p:cNvSpPr>
          <p:nvPr/>
        </p:nvSpPr>
        <p:spPr bwMode="auto">
          <a:xfrm>
            <a:off x="1966914" y="1627188"/>
            <a:ext cx="776287" cy="582612"/>
          </a:xfrm>
          <a:prstGeom prst="rect">
            <a:avLst/>
          </a:prstGeom>
        </p:spPr>
        <p:txBody>
          <a:bodyPr wrap="none" fromWordArt="1">
            <a:prstTxWarp prst="textPlain">
              <a:avLst>
                <a:gd name="adj" fmla="val 50000"/>
              </a:avLst>
            </a:prstTxWarp>
          </a:bodyPr>
          <a:lstStyle/>
          <a:p>
            <a:pPr algn="ctr"/>
            <a:r>
              <a:rPr lang="en-US" sz="3600" b="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1</a:t>
            </a:r>
          </a:p>
        </p:txBody>
      </p:sp>
      <p:pic>
        <p:nvPicPr>
          <p:cNvPr id="9242"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98513"/>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3" name="WordArt 30"/>
          <p:cNvSpPr>
            <a:spLocks noChangeArrowheads="1" noChangeShapeType="1" noTextEdit="1"/>
          </p:cNvSpPr>
          <p:nvPr/>
        </p:nvSpPr>
        <p:spPr bwMode="auto">
          <a:xfrm>
            <a:off x="3856038" y="12700"/>
            <a:ext cx="5973762"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9244"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126583" y="5096560"/>
            <a:ext cx="2243749" cy="176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200025"/>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3" name="WordArt 33"/>
          <p:cNvSpPr>
            <a:spLocks noChangeArrowheads="1" noChangeShapeType="1" noTextEdit="1"/>
          </p:cNvSpPr>
          <p:nvPr/>
        </p:nvSpPr>
        <p:spPr bwMode="auto">
          <a:xfrm>
            <a:off x="11317764" y="4125685"/>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10274" name="WordArt 34"/>
          <p:cNvSpPr>
            <a:spLocks noChangeArrowheads="1" noChangeShapeType="1" noTextEdit="1"/>
          </p:cNvSpPr>
          <p:nvPr/>
        </p:nvSpPr>
        <p:spPr bwMode="auto">
          <a:xfrm>
            <a:off x="11318943" y="411697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0275" name="WordArt 35"/>
          <p:cNvSpPr>
            <a:spLocks noChangeArrowheads="1" noChangeShapeType="1" noTextEdit="1"/>
          </p:cNvSpPr>
          <p:nvPr/>
        </p:nvSpPr>
        <p:spPr bwMode="auto">
          <a:xfrm>
            <a:off x="11372851" y="413180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0276" name="WordArt 36"/>
          <p:cNvSpPr>
            <a:spLocks noChangeArrowheads="1" noChangeShapeType="1" noTextEdit="1"/>
          </p:cNvSpPr>
          <p:nvPr/>
        </p:nvSpPr>
        <p:spPr bwMode="auto">
          <a:xfrm>
            <a:off x="11352122" y="415194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0277" name="WordArt 37"/>
          <p:cNvSpPr>
            <a:spLocks noChangeArrowheads="1" noChangeShapeType="1" noTextEdit="1"/>
          </p:cNvSpPr>
          <p:nvPr/>
        </p:nvSpPr>
        <p:spPr bwMode="auto">
          <a:xfrm>
            <a:off x="11340057" y="416146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0278" name="WordArt 38"/>
          <p:cNvSpPr>
            <a:spLocks noChangeArrowheads="1" noChangeShapeType="1" noTextEdit="1"/>
          </p:cNvSpPr>
          <p:nvPr/>
        </p:nvSpPr>
        <p:spPr bwMode="auto">
          <a:xfrm>
            <a:off x="11340057" y="416146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10279" name="WordArt 39"/>
          <p:cNvSpPr>
            <a:spLocks noChangeArrowheads="1" noChangeShapeType="1" noTextEdit="1"/>
          </p:cNvSpPr>
          <p:nvPr/>
        </p:nvSpPr>
        <p:spPr bwMode="auto">
          <a:xfrm>
            <a:off x="11370333" y="4127318"/>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10280" name="WordArt 40"/>
          <p:cNvSpPr>
            <a:spLocks noChangeArrowheads="1" noChangeShapeType="1" noTextEdit="1"/>
          </p:cNvSpPr>
          <p:nvPr/>
        </p:nvSpPr>
        <p:spPr bwMode="auto">
          <a:xfrm>
            <a:off x="11325769" y="414963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10281" name="WordArt 41"/>
          <p:cNvSpPr>
            <a:spLocks noChangeArrowheads="1" noChangeShapeType="1" noTextEdit="1"/>
          </p:cNvSpPr>
          <p:nvPr/>
        </p:nvSpPr>
        <p:spPr bwMode="auto">
          <a:xfrm>
            <a:off x="11341236" y="4082675"/>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10282" name="WordArt 42"/>
          <p:cNvSpPr>
            <a:spLocks noChangeArrowheads="1" noChangeShapeType="1" noTextEdit="1"/>
          </p:cNvSpPr>
          <p:nvPr/>
        </p:nvSpPr>
        <p:spPr bwMode="auto">
          <a:xfrm>
            <a:off x="11351419" y="414963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10283" name="WordArt 43"/>
          <p:cNvSpPr>
            <a:spLocks noChangeArrowheads="1" noChangeShapeType="1" noTextEdit="1"/>
          </p:cNvSpPr>
          <p:nvPr/>
        </p:nvSpPr>
        <p:spPr bwMode="auto">
          <a:xfrm>
            <a:off x="11225350" y="4178209"/>
            <a:ext cx="814252" cy="7143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21" name="Group 49"/>
          <p:cNvGrpSpPr>
            <a:grpSpLocks/>
          </p:cNvGrpSpPr>
          <p:nvPr/>
        </p:nvGrpSpPr>
        <p:grpSpPr bwMode="auto">
          <a:xfrm>
            <a:off x="10439400" y="2227371"/>
            <a:ext cx="1752600" cy="1524000"/>
            <a:chOff x="4320" y="2928"/>
            <a:chExt cx="1104" cy="1104"/>
          </a:xfrm>
        </p:grpSpPr>
        <p:sp>
          <p:nvSpPr>
            <p:cNvPr id="9263"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6000" b="1">
                <a:solidFill>
                  <a:srgbClr val="FF0066"/>
                </a:solidFill>
                <a:latin typeface=".VnHelvetInsH" pitchFamily="34" charset="0"/>
              </a:endParaRPr>
            </a:p>
          </p:txBody>
        </p:sp>
        <p:sp>
          <p:nvSpPr>
            <p:cNvPr id="9264"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pic>
        <p:nvPicPr>
          <p:cNvPr id="43" name="Picture 42" descr="E:\Tai ve\ta-chi-ban-hang-quan-tap-hoa.jpg"/>
          <p:cNvPicPr/>
          <p:nvPr/>
        </p:nvPicPr>
        <p:blipFill>
          <a:blip r:embed="rId14">
            <a:extLst>
              <a:ext uri="{28A0092B-C50C-407E-A947-70E740481C1C}">
                <a14:useLocalDpi xmlns:a14="http://schemas.microsoft.com/office/drawing/2010/main" val="0"/>
              </a:ext>
            </a:extLst>
          </a:blip>
          <a:srcRect/>
          <a:stretch>
            <a:fillRect/>
          </a:stretch>
        </p:blipFill>
        <p:spPr bwMode="auto">
          <a:xfrm>
            <a:off x="6723017" y="1332411"/>
            <a:ext cx="3553097" cy="2829055"/>
          </a:xfrm>
          <a:prstGeom prst="rect">
            <a:avLst/>
          </a:prstGeom>
          <a:noFill/>
          <a:ln>
            <a:noFill/>
          </a:ln>
        </p:spPr>
      </p:pic>
    </p:spTree>
    <p:custDataLst>
      <p:tags r:id="rId1"/>
    </p:custDataLst>
    <p:extLst>
      <p:ext uri="{BB962C8B-B14F-4D97-AF65-F5344CB8AC3E}">
        <p14:creationId xmlns:p14="http://schemas.microsoft.com/office/powerpoint/2010/main" val="944576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500"/>
                                        <p:tgtEl>
                                          <p:spTgt spid="10267"/>
                                        </p:tgtEl>
                                      </p:cBhvr>
                                    </p:animEffect>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8" presetID="6" presetClass="entr" presetSubtype="16" fill="hold" nodeType="withEffect">
                                  <p:stCondLst>
                                    <p:cond delay="500"/>
                                  </p:stCondLst>
                                  <p:childTnLst>
                                    <p:set>
                                      <p:cBhvr>
                                        <p:cTn id="9" dur="1" fill="hold">
                                          <p:stCondLst>
                                            <p:cond delay="0"/>
                                          </p:stCondLst>
                                        </p:cTn>
                                        <p:tgtEl>
                                          <p:spTgt spid="10268"/>
                                        </p:tgtEl>
                                        <p:attrNameLst>
                                          <p:attrName>style.visibility</p:attrName>
                                        </p:attrNameLst>
                                      </p:cBhvr>
                                      <p:to>
                                        <p:strVal val="visible"/>
                                      </p:to>
                                    </p:set>
                                    <p:animEffect transition="in" filter="circle(in)">
                                      <p:cBhvr>
                                        <p:cTn id="10" dur="500"/>
                                        <p:tgtEl>
                                          <p:spTgt spid="10268"/>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10267"/>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cTn>
                              </p:par>
                              <p:par>
                                <p:cTn id="17" presetID="5" presetClass="entr" presetSubtype="1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300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nodeType="with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22" presetClass="entr" presetSubtype="8" fill="hold" nodeType="withEffect">
                                  <p:stCondLst>
                                    <p:cond delay="3000"/>
                                  </p:stCondLst>
                                  <p:iterate type="lt">
                                    <p:tmPct val="0"/>
                                  </p:iterate>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5" presetClass="entr" presetSubtype="10" fill="hold" nodeType="withEffect">
                                  <p:stCondLst>
                                    <p:cond delay="400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400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3-CL (2).wav"/>
                                        </p:tgtEl>
                                      </p:cMediaNode>
                                    </p:audio>
                                  </p:subTnLst>
                                </p:cTn>
                              </p:par>
                              <p:par>
                                <p:cTn id="38" presetID="5" presetClass="entr" presetSubtype="10" fill="hold" grpId="0" nodeType="withEffect">
                                  <p:stCondLst>
                                    <p:cond delay="400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400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22" presetClass="entr" presetSubtype="8" fill="hold" nodeType="withEffect">
                                  <p:stCondLst>
                                    <p:cond delay="4000"/>
                                  </p:stCondLst>
                                  <p:iterate type="lt">
                                    <p:tmPct val="0"/>
                                  </p:iterate>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5" presetClass="entr" presetSubtype="10" fill="hold" nodeType="withEffect">
                                  <p:stCondLst>
                                    <p:cond delay="500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nodeType="afterGroup">
                            <p:stCondLst>
                              <p:cond delay="5500"/>
                            </p:stCondLst>
                            <p:childTnLst>
                              <p:par>
                                <p:cTn id="63" presetID="9" presetClass="entr" presetSubtype="0" fill="hold" nodeType="afterEffect">
                                  <p:stCondLst>
                                    <p:cond delay="0"/>
                                  </p:stCondLst>
                                  <p:childTnLst>
                                    <p:set>
                                      <p:cBhvr>
                                        <p:cTn id="64" dur="1" fill="hold">
                                          <p:stCondLst>
                                            <p:cond delay="0"/>
                                          </p:stCondLst>
                                        </p:cTn>
                                        <p:tgtEl>
                                          <p:spTgt spid="10283"/>
                                        </p:tgtEl>
                                        <p:attrNameLst>
                                          <p:attrName>style.visibility</p:attrName>
                                        </p:attrNameLst>
                                      </p:cBhvr>
                                      <p:to>
                                        <p:strVal val="visible"/>
                                      </p:to>
                                    </p:set>
                                    <p:animEffect transition="in" filter="dissolve">
                                      <p:cBhvr>
                                        <p:cTn id="65" dur="500"/>
                                        <p:tgtEl>
                                          <p:spTgt spid="10283"/>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6000"/>
                            </p:stCondLst>
                            <p:childTnLst>
                              <p:par>
                                <p:cTn id="67" presetID="53" presetClass="exit" presetSubtype="0" fill="hold" nodeType="afterEffect">
                                  <p:stCondLst>
                                    <p:cond delay="0"/>
                                  </p:stCondLst>
                                  <p:childTnLst>
                                    <p:anim calcmode="lin" valueType="num">
                                      <p:cBhvr>
                                        <p:cTn id="68" dur="500"/>
                                        <p:tgtEl>
                                          <p:spTgt spid="10283"/>
                                        </p:tgtEl>
                                        <p:attrNameLst>
                                          <p:attrName>ppt_w</p:attrName>
                                        </p:attrNameLst>
                                      </p:cBhvr>
                                      <p:tavLst>
                                        <p:tav tm="0">
                                          <p:val>
                                            <p:strVal val="ppt_w"/>
                                          </p:val>
                                        </p:tav>
                                        <p:tav tm="100000">
                                          <p:val>
                                            <p:fltVal val="0"/>
                                          </p:val>
                                        </p:tav>
                                      </p:tavLst>
                                    </p:anim>
                                    <p:anim calcmode="lin" valueType="num">
                                      <p:cBhvr>
                                        <p:cTn id="69" dur="500"/>
                                        <p:tgtEl>
                                          <p:spTgt spid="10283"/>
                                        </p:tgtEl>
                                        <p:attrNameLst>
                                          <p:attrName>ppt_h</p:attrName>
                                        </p:attrNameLst>
                                      </p:cBhvr>
                                      <p:tavLst>
                                        <p:tav tm="0">
                                          <p:val>
                                            <p:strVal val="ppt_h"/>
                                          </p:val>
                                        </p:tav>
                                        <p:tav tm="100000">
                                          <p:val>
                                            <p:fltVal val="0"/>
                                          </p:val>
                                        </p:tav>
                                      </p:tavLst>
                                    </p:anim>
                                    <p:animEffect transition="out" filter="fade">
                                      <p:cBhvr>
                                        <p:cTn id="70" dur="500"/>
                                        <p:tgtEl>
                                          <p:spTgt spid="10283"/>
                                        </p:tgtEl>
                                      </p:cBhvr>
                                    </p:animEffect>
                                    <p:set>
                                      <p:cBhvr>
                                        <p:cTn id="71" dur="1" fill="hold">
                                          <p:stCondLst>
                                            <p:cond delay="499"/>
                                          </p:stCondLst>
                                        </p:cTn>
                                        <p:tgtEl>
                                          <p:spTgt spid="10283"/>
                                        </p:tgtEl>
                                        <p:attrNameLst>
                                          <p:attrName>style.visibility</p:attrName>
                                        </p:attrNameLst>
                                      </p:cBhvr>
                                      <p:to>
                                        <p:strVal val="hidden"/>
                                      </p:to>
                                    </p:set>
                                  </p:childTnLst>
                                </p:cTn>
                              </p:par>
                            </p:childTnLst>
                          </p:cTn>
                        </p:par>
                        <p:par>
                          <p:cTn id="72" fill="hold" nodeType="afterGroup">
                            <p:stCondLst>
                              <p:cond delay="6500"/>
                            </p:stCondLst>
                            <p:childTnLst>
                              <p:par>
                                <p:cTn id="73" presetID="9" presetClass="entr" presetSubtype="0" fill="hold" nodeType="afterEffect">
                                  <p:stCondLst>
                                    <p:cond delay="0"/>
                                  </p:stCondLst>
                                  <p:childTnLst>
                                    <p:set>
                                      <p:cBhvr>
                                        <p:cTn id="74" dur="1" fill="hold">
                                          <p:stCondLst>
                                            <p:cond delay="0"/>
                                          </p:stCondLst>
                                        </p:cTn>
                                        <p:tgtEl>
                                          <p:spTgt spid="10282"/>
                                        </p:tgtEl>
                                        <p:attrNameLst>
                                          <p:attrName>style.visibility</p:attrName>
                                        </p:attrNameLst>
                                      </p:cBhvr>
                                      <p:to>
                                        <p:strVal val="visible"/>
                                      </p:to>
                                    </p:set>
                                    <p:animEffect transition="in" filter="dissolve">
                                      <p:cBhvr>
                                        <p:cTn id="75" dur="500"/>
                                        <p:tgtEl>
                                          <p:spTgt spid="10282"/>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7000"/>
                            </p:stCondLst>
                            <p:childTnLst>
                              <p:par>
                                <p:cTn id="77" presetID="53" presetClass="exit" presetSubtype="0" fill="hold" nodeType="afterEffect">
                                  <p:stCondLst>
                                    <p:cond delay="0"/>
                                  </p:stCondLst>
                                  <p:childTnLst>
                                    <p:anim calcmode="lin" valueType="num">
                                      <p:cBhvr>
                                        <p:cTn id="78" dur="500"/>
                                        <p:tgtEl>
                                          <p:spTgt spid="10282"/>
                                        </p:tgtEl>
                                        <p:attrNameLst>
                                          <p:attrName>ppt_w</p:attrName>
                                        </p:attrNameLst>
                                      </p:cBhvr>
                                      <p:tavLst>
                                        <p:tav tm="0">
                                          <p:val>
                                            <p:strVal val="ppt_w"/>
                                          </p:val>
                                        </p:tav>
                                        <p:tav tm="100000">
                                          <p:val>
                                            <p:fltVal val="0"/>
                                          </p:val>
                                        </p:tav>
                                      </p:tavLst>
                                    </p:anim>
                                    <p:anim calcmode="lin" valueType="num">
                                      <p:cBhvr>
                                        <p:cTn id="79" dur="500"/>
                                        <p:tgtEl>
                                          <p:spTgt spid="10282"/>
                                        </p:tgtEl>
                                        <p:attrNameLst>
                                          <p:attrName>ppt_h</p:attrName>
                                        </p:attrNameLst>
                                      </p:cBhvr>
                                      <p:tavLst>
                                        <p:tav tm="0">
                                          <p:val>
                                            <p:strVal val="ppt_h"/>
                                          </p:val>
                                        </p:tav>
                                        <p:tav tm="100000">
                                          <p:val>
                                            <p:fltVal val="0"/>
                                          </p:val>
                                        </p:tav>
                                      </p:tavLst>
                                    </p:anim>
                                    <p:animEffect transition="out" filter="fade">
                                      <p:cBhvr>
                                        <p:cTn id="80" dur="500"/>
                                        <p:tgtEl>
                                          <p:spTgt spid="10282"/>
                                        </p:tgtEl>
                                      </p:cBhvr>
                                    </p:animEffect>
                                    <p:set>
                                      <p:cBhvr>
                                        <p:cTn id="81" dur="1" fill="hold">
                                          <p:stCondLst>
                                            <p:cond delay="499"/>
                                          </p:stCondLst>
                                        </p:cTn>
                                        <p:tgtEl>
                                          <p:spTgt spid="10282"/>
                                        </p:tgtEl>
                                        <p:attrNameLst>
                                          <p:attrName>style.visibility</p:attrName>
                                        </p:attrNameLst>
                                      </p:cBhvr>
                                      <p:to>
                                        <p:strVal val="hidden"/>
                                      </p:to>
                                    </p:set>
                                  </p:childTnLst>
                                </p:cTn>
                              </p:par>
                            </p:childTnLst>
                          </p:cTn>
                        </p:par>
                        <p:par>
                          <p:cTn id="82" fill="hold" nodeType="afterGroup">
                            <p:stCondLst>
                              <p:cond delay="7500"/>
                            </p:stCondLst>
                            <p:childTnLst>
                              <p:par>
                                <p:cTn id="83" presetID="9" presetClass="entr" presetSubtype="0" fill="hold" nodeType="afterEffect">
                                  <p:stCondLst>
                                    <p:cond delay="0"/>
                                  </p:stCondLst>
                                  <p:childTnLst>
                                    <p:set>
                                      <p:cBhvr>
                                        <p:cTn id="84" dur="1" fill="hold">
                                          <p:stCondLst>
                                            <p:cond delay="0"/>
                                          </p:stCondLst>
                                        </p:cTn>
                                        <p:tgtEl>
                                          <p:spTgt spid="10281"/>
                                        </p:tgtEl>
                                        <p:attrNameLst>
                                          <p:attrName>style.visibility</p:attrName>
                                        </p:attrNameLst>
                                      </p:cBhvr>
                                      <p:to>
                                        <p:strVal val="visible"/>
                                      </p:to>
                                    </p:set>
                                    <p:animEffect transition="in" filter="dissolve">
                                      <p:cBhvr>
                                        <p:cTn id="85" dur="500"/>
                                        <p:tgtEl>
                                          <p:spTgt spid="10281"/>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8000"/>
                            </p:stCondLst>
                            <p:childTnLst>
                              <p:par>
                                <p:cTn id="87" presetID="53" presetClass="exit" presetSubtype="0" fill="hold" nodeType="afterEffect">
                                  <p:stCondLst>
                                    <p:cond delay="0"/>
                                  </p:stCondLst>
                                  <p:childTnLst>
                                    <p:anim calcmode="lin" valueType="num">
                                      <p:cBhvr>
                                        <p:cTn id="88" dur="500"/>
                                        <p:tgtEl>
                                          <p:spTgt spid="10281"/>
                                        </p:tgtEl>
                                        <p:attrNameLst>
                                          <p:attrName>ppt_w</p:attrName>
                                        </p:attrNameLst>
                                      </p:cBhvr>
                                      <p:tavLst>
                                        <p:tav tm="0">
                                          <p:val>
                                            <p:strVal val="ppt_w"/>
                                          </p:val>
                                        </p:tav>
                                        <p:tav tm="100000">
                                          <p:val>
                                            <p:fltVal val="0"/>
                                          </p:val>
                                        </p:tav>
                                      </p:tavLst>
                                    </p:anim>
                                    <p:anim calcmode="lin" valueType="num">
                                      <p:cBhvr>
                                        <p:cTn id="89" dur="500"/>
                                        <p:tgtEl>
                                          <p:spTgt spid="10281"/>
                                        </p:tgtEl>
                                        <p:attrNameLst>
                                          <p:attrName>ppt_h</p:attrName>
                                        </p:attrNameLst>
                                      </p:cBhvr>
                                      <p:tavLst>
                                        <p:tav tm="0">
                                          <p:val>
                                            <p:strVal val="ppt_h"/>
                                          </p:val>
                                        </p:tav>
                                        <p:tav tm="100000">
                                          <p:val>
                                            <p:fltVal val="0"/>
                                          </p:val>
                                        </p:tav>
                                      </p:tavLst>
                                    </p:anim>
                                    <p:animEffect transition="out" filter="fade">
                                      <p:cBhvr>
                                        <p:cTn id="90" dur="500"/>
                                        <p:tgtEl>
                                          <p:spTgt spid="10281"/>
                                        </p:tgtEl>
                                      </p:cBhvr>
                                    </p:animEffect>
                                    <p:set>
                                      <p:cBhvr>
                                        <p:cTn id="91" dur="1" fill="hold">
                                          <p:stCondLst>
                                            <p:cond delay="499"/>
                                          </p:stCondLst>
                                        </p:cTn>
                                        <p:tgtEl>
                                          <p:spTgt spid="10281"/>
                                        </p:tgtEl>
                                        <p:attrNameLst>
                                          <p:attrName>style.visibility</p:attrName>
                                        </p:attrNameLst>
                                      </p:cBhvr>
                                      <p:to>
                                        <p:strVal val="hidden"/>
                                      </p:to>
                                    </p:set>
                                  </p:childTnLst>
                                </p:cTn>
                              </p:par>
                            </p:childTnLst>
                          </p:cTn>
                        </p:par>
                        <p:par>
                          <p:cTn id="92" fill="hold" nodeType="afterGroup">
                            <p:stCondLst>
                              <p:cond delay="8500"/>
                            </p:stCondLst>
                            <p:childTnLst>
                              <p:par>
                                <p:cTn id="93" presetID="9" presetClass="entr" presetSubtype="0" fill="hold" nodeType="afterEffect">
                                  <p:stCondLst>
                                    <p:cond delay="0"/>
                                  </p:stCondLst>
                                  <p:childTnLst>
                                    <p:set>
                                      <p:cBhvr>
                                        <p:cTn id="94" dur="1" fill="hold">
                                          <p:stCondLst>
                                            <p:cond delay="0"/>
                                          </p:stCondLst>
                                        </p:cTn>
                                        <p:tgtEl>
                                          <p:spTgt spid="10280"/>
                                        </p:tgtEl>
                                        <p:attrNameLst>
                                          <p:attrName>style.visibility</p:attrName>
                                        </p:attrNameLst>
                                      </p:cBhvr>
                                      <p:to>
                                        <p:strVal val="visible"/>
                                      </p:to>
                                    </p:set>
                                    <p:animEffect transition="in" filter="dissolve">
                                      <p:cBhvr>
                                        <p:cTn id="95" dur="500"/>
                                        <p:tgtEl>
                                          <p:spTgt spid="10280"/>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9000"/>
                            </p:stCondLst>
                            <p:childTnLst>
                              <p:par>
                                <p:cTn id="97" presetID="53" presetClass="exit" presetSubtype="0" fill="hold" nodeType="afterEffect">
                                  <p:stCondLst>
                                    <p:cond delay="0"/>
                                  </p:stCondLst>
                                  <p:childTnLst>
                                    <p:anim calcmode="lin" valueType="num">
                                      <p:cBhvr>
                                        <p:cTn id="98" dur="500"/>
                                        <p:tgtEl>
                                          <p:spTgt spid="10280"/>
                                        </p:tgtEl>
                                        <p:attrNameLst>
                                          <p:attrName>ppt_w</p:attrName>
                                        </p:attrNameLst>
                                      </p:cBhvr>
                                      <p:tavLst>
                                        <p:tav tm="0">
                                          <p:val>
                                            <p:strVal val="ppt_w"/>
                                          </p:val>
                                        </p:tav>
                                        <p:tav tm="100000">
                                          <p:val>
                                            <p:fltVal val="0"/>
                                          </p:val>
                                        </p:tav>
                                      </p:tavLst>
                                    </p:anim>
                                    <p:anim calcmode="lin" valueType="num">
                                      <p:cBhvr>
                                        <p:cTn id="99" dur="500"/>
                                        <p:tgtEl>
                                          <p:spTgt spid="10280"/>
                                        </p:tgtEl>
                                        <p:attrNameLst>
                                          <p:attrName>ppt_h</p:attrName>
                                        </p:attrNameLst>
                                      </p:cBhvr>
                                      <p:tavLst>
                                        <p:tav tm="0">
                                          <p:val>
                                            <p:strVal val="ppt_h"/>
                                          </p:val>
                                        </p:tav>
                                        <p:tav tm="100000">
                                          <p:val>
                                            <p:fltVal val="0"/>
                                          </p:val>
                                        </p:tav>
                                      </p:tavLst>
                                    </p:anim>
                                    <p:animEffect transition="out" filter="fade">
                                      <p:cBhvr>
                                        <p:cTn id="100" dur="500"/>
                                        <p:tgtEl>
                                          <p:spTgt spid="10280"/>
                                        </p:tgtEl>
                                      </p:cBhvr>
                                    </p:animEffect>
                                    <p:set>
                                      <p:cBhvr>
                                        <p:cTn id="101" dur="1" fill="hold">
                                          <p:stCondLst>
                                            <p:cond delay="499"/>
                                          </p:stCondLst>
                                        </p:cTn>
                                        <p:tgtEl>
                                          <p:spTgt spid="10280"/>
                                        </p:tgtEl>
                                        <p:attrNameLst>
                                          <p:attrName>style.visibility</p:attrName>
                                        </p:attrNameLst>
                                      </p:cBhvr>
                                      <p:to>
                                        <p:strVal val="hidden"/>
                                      </p:to>
                                    </p:set>
                                  </p:childTnLst>
                                </p:cTn>
                              </p:par>
                            </p:childTnLst>
                          </p:cTn>
                        </p:par>
                        <p:par>
                          <p:cTn id="102" fill="hold" nodeType="afterGroup">
                            <p:stCondLst>
                              <p:cond delay="9500"/>
                            </p:stCondLst>
                            <p:childTnLst>
                              <p:par>
                                <p:cTn id="103" presetID="9" presetClass="entr" presetSubtype="0" fill="hold" nodeType="afterEffect">
                                  <p:stCondLst>
                                    <p:cond delay="0"/>
                                  </p:stCondLst>
                                  <p:childTnLst>
                                    <p:set>
                                      <p:cBhvr>
                                        <p:cTn id="104" dur="1" fill="hold">
                                          <p:stCondLst>
                                            <p:cond delay="0"/>
                                          </p:stCondLst>
                                        </p:cTn>
                                        <p:tgtEl>
                                          <p:spTgt spid="10279"/>
                                        </p:tgtEl>
                                        <p:attrNameLst>
                                          <p:attrName>style.visibility</p:attrName>
                                        </p:attrNameLst>
                                      </p:cBhvr>
                                      <p:to>
                                        <p:strVal val="visible"/>
                                      </p:to>
                                    </p:set>
                                    <p:animEffect transition="in" filter="dissolve">
                                      <p:cBhvr>
                                        <p:cTn id="105" dur="500"/>
                                        <p:tgtEl>
                                          <p:spTgt spid="10279"/>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10000"/>
                            </p:stCondLst>
                            <p:childTnLst>
                              <p:par>
                                <p:cTn id="107" presetID="53" presetClass="exit" presetSubtype="0" fill="hold" nodeType="afterEffect">
                                  <p:stCondLst>
                                    <p:cond delay="0"/>
                                  </p:stCondLst>
                                  <p:childTnLst>
                                    <p:anim calcmode="lin" valueType="num">
                                      <p:cBhvr>
                                        <p:cTn id="108" dur="500"/>
                                        <p:tgtEl>
                                          <p:spTgt spid="10279"/>
                                        </p:tgtEl>
                                        <p:attrNameLst>
                                          <p:attrName>ppt_w</p:attrName>
                                        </p:attrNameLst>
                                      </p:cBhvr>
                                      <p:tavLst>
                                        <p:tav tm="0">
                                          <p:val>
                                            <p:strVal val="ppt_w"/>
                                          </p:val>
                                        </p:tav>
                                        <p:tav tm="100000">
                                          <p:val>
                                            <p:fltVal val="0"/>
                                          </p:val>
                                        </p:tav>
                                      </p:tavLst>
                                    </p:anim>
                                    <p:anim calcmode="lin" valueType="num">
                                      <p:cBhvr>
                                        <p:cTn id="109" dur="500"/>
                                        <p:tgtEl>
                                          <p:spTgt spid="10279"/>
                                        </p:tgtEl>
                                        <p:attrNameLst>
                                          <p:attrName>ppt_h</p:attrName>
                                        </p:attrNameLst>
                                      </p:cBhvr>
                                      <p:tavLst>
                                        <p:tav tm="0">
                                          <p:val>
                                            <p:strVal val="ppt_h"/>
                                          </p:val>
                                        </p:tav>
                                        <p:tav tm="100000">
                                          <p:val>
                                            <p:fltVal val="0"/>
                                          </p:val>
                                        </p:tav>
                                      </p:tavLst>
                                    </p:anim>
                                    <p:animEffect transition="out" filter="fade">
                                      <p:cBhvr>
                                        <p:cTn id="110" dur="500"/>
                                        <p:tgtEl>
                                          <p:spTgt spid="10279"/>
                                        </p:tgtEl>
                                      </p:cBhvr>
                                    </p:animEffect>
                                    <p:set>
                                      <p:cBhvr>
                                        <p:cTn id="111" dur="1" fill="hold">
                                          <p:stCondLst>
                                            <p:cond delay="499"/>
                                          </p:stCondLst>
                                        </p:cTn>
                                        <p:tgtEl>
                                          <p:spTgt spid="10279"/>
                                        </p:tgtEl>
                                        <p:attrNameLst>
                                          <p:attrName>style.visibility</p:attrName>
                                        </p:attrNameLst>
                                      </p:cBhvr>
                                      <p:to>
                                        <p:strVal val="hidden"/>
                                      </p:to>
                                    </p:set>
                                  </p:childTnLst>
                                </p:cTn>
                              </p:par>
                            </p:childTnLst>
                          </p:cTn>
                        </p:par>
                        <p:par>
                          <p:cTn id="112" fill="hold" nodeType="afterGroup">
                            <p:stCondLst>
                              <p:cond delay="10500"/>
                            </p:stCondLst>
                            <p:childTnLst>
                              <p:par>
                                <p:cTn id="113" presetID="9" presetClass="entr" presetSubtype="0" fill="hold" nodeType="afterEffect">
                                  <p:stCondLst>
                                    <p:cond delay="0"/>
                                  </p:stCondLst>
                                  <p:childTnLst>
                                    <p:set>
                                      <p:cBhvr>
                                        <p:cTn id="114" dur="1" fill="hold">
                                          <p:stCondLst>
                                            <p:cond delay="0"/>
                                          </p:stCondLst>
                                        </p:cTn>
                                        <p:tgtEl>
                                          <p:spTgt spid="10278"/>
                                        </p:tgtEl>
                                        <p:attrNameLst>
                                          <p:attrName>style.visibility</p:attrName>
                                        </p:attrNameLst>
                                      </p:cBhvr>
                                      <p:to>
                                        <p:strVal val="visible"/>
                                      </p:to>
                                    </p:set>
                                    <p:animEffect transition="in" filter="dissolve">
                                      <p:cBhvr>
                                        <p:cTn id="115" dur="500"/>
                                        <p:tgtEl>
                                          <p:spTgt spid="10278"/>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11000"/>
                            </p:stCondLst>
                            <p:childTnLst>
                              <p:par>
                                <p:cTn id="117" presetID="53" presetClass="exit" presetSubtype="0" fill="hold" nodeType="afterEffect">
                                  <p:stCondLst>
                                    <p:cond delay="0"/>
                                  </p:stCondLst>
                                  <p:childTnLst>
                                    <p:anim calcmode="lin" valueType="num">
                                      <p:cBhvr>
                                        <p:cTn id="118" dur="500"/>
                                        <p:tgtEl>
                                          <p:spTgt spid="10278"/>
                                        </p:tgtEl>
                                        <p:attrNameLst>
                                          <p:attrName>ppt_w</p:attrName>
                                        </p:attrNameLst>
                                      </p:cBhvr>
                                      <p:tavLst>
                                        <p:tav tm="0">
                                          <p:val>
                                            <p:strVal val="ppt_w"/>
                                          </p:val>
                                        </p:tav>
                                        <p:tav tm="100000">
                                          <p:val>
                                            <p:fltVal val="0"/>
                                          </p:val>
                                        </p:tav>
                                      </p:tavLst>
                                    </p:anim>
                                    <p:anim calcmode="lin" valueType="num">
                                      <p:cBhvr>
                                        <p:cTn id="119" dur="500"/>
                                        <p:tgtEl>
                                          <p:spTgt spid="10278"/>
                                        </p:tgtEl>
                                        <p:attrNameLst>
                                          <p:attrName>ppt_h</p:attrName>
                                        </p:attrNameLst>
                                      </p:cBhvr>
                                      <p:tavLst>
                                        <p:tav tm="0">
                                          <p:val>
                                            <p:strVal val="ppt_h"/>
                                          </p:val>
                                        </p:tav>
                                        <p:tav tm="100000">
                                          <p:val>
                                            <p:fltVal val="0"/>
                                          </p:val>
                                        </p:tav>
                                      </p:tavLst>
                                    </p:anim>
                                    <p:animEffect transition="out" filter="fade">
                                      <p:cBhvr>
                                        <p:cTn id="120" dur="500"/>
                                        <p:tgtEl>
                                          <p:spTgt spid="10278"/>
                                        </p:tgtEl>
                                      </p:cBhvr>
                                    </p:animEffect>
                                    <p:set>
                                      <p:cBhvr>
                                        <p:cTn id="121" dur="1" fill="hold">
                                          <p:stCondLst>
                                            <p:cond delay="499"/>
                                          </p:stCondLst>
                                        </p:cTn>
                                        <p:tgtEl>
                                          <p:spTgt spid="10278"/>
                                        </p:tgtEl>
                                        <p:attrNameLst>
                                          <p:attrName>style.visibility</p:attrName>
                                        </p:attrNameLst>
                                      </p:cBhvr>
                                      <p:to>
                                        <p:strVal val="hidden"/>
                                      </p:to>
                                    </p:set>
                                  </p:childTnLst>
                                </p:cTn>
                              </p:par>
                            </p:childTnLst>
                          </p:cTn>
                        </p:par>
                        <p:par>
                          <p:cTn id="122" fill="hold" nodeType="afterGroup">
                            <p:stCondLst>
                              <p:cond delay="11500"/>
                            </p:stCondLst>
                            <p:childTnLst>
                              <p:par>
                                <p:cTn id="123" presetID="9" presetClass="entr" presetSubtype="0" fill="hold" nodeType="afterEffect">
                                  <p:stCondLst>
                                    <p:cond delay="0"/>
                                  </p:stCondLst>
                                  <p:childTnLst>
                                    <p:set>
                                      <p:cBhvr>
                                        <p:cTn id="124" dur="1" fill="hold">
                                          <p:stCondLst>
                                            <p:cond delay="0"/>
                                          </p:stCondLst>
                                        </p:cTn>
                                        <p:tgtEl>
                                          <p:spTgt spid="10277"/>
                                        </p:tgtEl>
                                        <p:attrNameLst>
                                          <p:attrName>style.visibility</p:attrName>
                                        </p:attrNameLst>
                                      </p:cBhvr>
                                      <p:to>
                                        <p:strVal val="visible"/>
                                      </p:to>
                                    </p:set>
                                    <p:animEffect transition="in" filter="dissolve">
                                      <p:cBhvr>
                                        <p:cTn id="125" dur="500"/>
                                        <p:tgtEl>
                                          <p:spTgt spid="10277"/>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2000"/>
                            </p:stCondLst>
                            <p:childTnLst>
                              <p:par>
                                <p:cTn id="127" presetID="53" presetClass="exit" presetSubtype="0" fill="hold" nodeType="afterEffect">
                                  <p:stCondLst>
                                    <p:cond delay="0"/>
                                  </p:stCondLst>
                                  <p:childTnLst>
                                    <p:anim calcmode="lin" valueType="num">
                                      <p:cBhvr>
                                        <p:cTn id="128" dur="500"/>
                                        <p:tgtEl>
                                          <p:spTgt spid="10277"/>
                                        </p:tgtEl>
                                        <p:attrNameLst>
                                          <p:attrName>ppt_w</p:attrName>
                                        </p:attrNameLst>
                                      </p:cBhvr>
                                      <p:tavLst>
                                        <p:tav tm="0">
                                          <p:val>
                                            <p:strVal val="ppt_w"/>
                                          </p:val>
                                        </p:tav>
                                        <p:tav tm="100000">
                                          <p:val>
                                            <p:fltVal val="0"/>
                                          </p:val>
                                        </p:tav>
                                      </p:tavLst>
                                    </p:anim>
                                    <p:anim calcmode="lin" valueType="num">
                                      <p:cBhvr>
                                        <p:cTn id="129" dur="500"/>
                                        <p:tgtEl>
                                          <p:spTgt spid="10277"/>
                                        </p:tgtEl>
                                        <p:attrNameLst>
                                          <p:attrName>ppt_h</p:attrName>
                                        </p:attrNameLst>
                                      </p:cBhvr>
                                      <p:tavLst>
                                        <p:tav tm="0">
                                          <p:val>
                                            <p:strVal val="ppt_h"/>
                                          </p:val>
                                        </p:tav>
                                        <p:tav tm="100000">
                                          <p:val>
                                            <p:fltVal val="0"/>
                                          </p:val>
                                        </p:tav>
                                      </p:tavLst>
                                    </p:anim>
                                    <p:animEffect transition="out" filter="fade">
                                      <p:cBhvr>
                                        <p:cTn id="130" dur="500"/>
                                        <p:tgtEl>
                                          <p:spTgt spid="10277"/>
                                        </p:tgtEl>
                                      </p:cBhvr>
                                    </p:animEffect>
                                    <p:set>
                                      <p:cBhvr>
                                        <p:cTn id="131" dur="1" fill="hold">
                                          <p:stCondLst>
                                            <p:cond delay="499"/>
                                          </p:stCondLst>
                                        </p:cTn>
                                        <p:tgtEl>
                                          <p:spTgt spid="10277"/>
                                        </p:tgtEl>
                                        <p:attrNameLst>
                                          <p:attrName>style.visibility</p:attrName>
                                        </p:attrNameLst>
                                      </p:cBhvr>
                                      <p:to>
                                        <p:strVal val="hidden"/>
                                      </p:to>
                                    </p:set>
                                  </p:childTnLst>
                                </p:cTn>
                              </p:par>
                            </p:childTnLst>
                          </p:cTn>
                        </p:par>
                        <p:par>
                          <p:cTn id="132" fill="hold" nodeType="afterGroup">
                            <p:stCondLst>
                              <p:cond delay="12500"/>
                            </p:stCondLst>
                            <p:childTnLst>
                              <p:par>
                                <p:cTn id="133" presetID="9" presetClass="entr" presetSubtype="0" fill="hold" nodeType="afterEffect">
                                  <p:stCondLst>
                                    <p:cond delay="0"/>
                                  </p:stCondLst>
                                  <p:childTnLst>
                                    <p:set>
                                      <p:cBhvr>
                                        <p:cTn id="134" dur="1" fill="hold">
                                          <p:stCondLst>
                                            <p:cond delay="0"/>
                                          </p:stCondLst>
                                        </p:cTn>
                                        <p:tgtEl>
                                          <p:spTgt spid="10276"/>
                                        </p:tgtEl>
                                        <p:attrNameLst>
                                          <p:attrName>style.visibility</p:attrName>
                                        </p:attrNameLst>
                                      </p:cBhvr>
                                      <p:to>
                                        <p:strVal val="visible"/>
                                      </p:to>
                                    </p:set>
                                    <p:animEffect transition="in" filter="dissolve">
                                      <p:cBhvr>
                                        <p:cTn id="135" dur="500"/>
                                        <p:tgtEl>
                                          <p:spTgt spid="10276"/>
                                        </p:tgtEl>
                                      </p:cBhvr>
                                    </p:animEffect>
                                  </p:childTnLst>
                                  <p:subTnLst>
                                    <p:audio>
                                      <p:cMediaNode>
                                        <p:cTn display="0" masterRel="sameClick">
                                          <p:stCondLst>
                                            <p:cond evt="begin" delay="0">
                                              <p:tn val="133"/>
                                            </p:cond>
                                          </p:stCondLst>
                                          <p:endCondLst>
                                            <p:cond evt="onStopAudio" delay="0">
                                              <p:tgtEl>
                                                <p:sldTgt/>
                                              </p:tgtEl>
                                            </p:cond>
                                          </p:endCondLst>
                                        </p:cTn>
                                        <p:tgtEl>
                                          <p:sndTgt r:embed="rId5" name="camera.wav"/>
                                        </p:tgtEl>
                                      </p:cMediaNode>
                                    </p:audio>
                                  </p:subTnLst>
                                </p:cTn>
                              </p:par>
                            </p:childTnLst>
                          </p:cTn>
                        </p:par>
                        <p:par>
                          <p:cTn id="136" fill="hold" nodeType="afterGroup">
                            <p:stCondLst>
                              <p:cond delay="13000"/>
                            </p:stCondLst>
                            <p:childTnLst>
                              <p:par>
                                <p:cTn id="137" presetID="53" presetClass="exit" presetSubtype="0" fill="hold" nodeType="afterEffect">
                                  <p:stCondLst>
                                    <p:cond delay="0"/>
                                  </p:stCondLst>
                                  <p:childTnLst>
                                    <p:anim calcmode="lin" valueType="num">
                                      <p:cBhvr>
                                        <p:cTn id="138" dur="500"/>
                                        <p:tgtEl>
                                          <p:spTgt spid="10276"/>
                                        </p:tgtEl>
                                        <p:attrNameLst>
                                          <p:attrName>ppt_w</p:attrName>
                                        </p:attrNameLst>
                                      </p:cBhvr>
                                      <p:tavLst>
                                        <p:tav tm="0">
                                          <p:val>
                                            <p:strVal val="ppt_w"/>
                                          </p:val>
                                        </p:tav>
                                        <p:tav tm="100000">
                                          <p:val>
                                            <p:fltVal val="0"/>
                                          </p:val>
                                        </p:tav>
                                      </p:tavLst>
                                    </p:anim>
                                    <p:anim calcmode="lin" valueType="num">
                                      <p:cBhvr>
                                        <p:cTn id="139" dur="500"/>
                                        <p:tgtEl>
                                          <p:spTgt spid="10276"/>
                                        </p:tgtEl>
                                        <p:attrNameLst>
                                          <p:attrName>ppt_h</p:attrName>
                                        </p:attrNameLst>
                                      </p:cBhvr>
                                      <p:tavLst>
                                        <p:tav tm="0">
                                          <p:val>
                                            <p:strVal val="ppt_h"/>
                                          </p:val>
                                        </p:tav>
                                        <p:tav tm="100000">
                                          <p:val>
                                            <p:fltVal val="0"/>
                                          </p:val>
                                        </p:tav>
                                      </p:tavLst>
                                    </p:anim>
                                    <p:animEffect transition="out" filter="fade">
                                      <p:cBhvr>
                                        <p:cTn id="140" dur="500"/>
                                        <p:tgtEl>
                                          <p:spTgt spid="10276"/>
                                        </p:tgtEl>
                                      </p:cBhvr>
                                    </p:animEffect>
                                    <p:set>
                                      <p:cBhvr>
                                        <p:cTn id="141" dur="1" fill="hold">
                                          <p:stCondLst>
                                            <p:cond delay="499"/>
                                          </p:stCondLst>
                                        </p:cTn>
                                        <p:tgtEl>
                                          <p:spTgt spid="10276"/>
                                        </p:tgtEl>
                                        <p:attrNameLst>
                                          <p:attrName>style.visibility</p:attrName>
                                        </p:attrNameLst>
                                      </p:cBhvr>
                                      <p:to>
                                        <p:strVal val="hidden"/>
                                      </p:to>
                                    </p:set>
                                  </p:childTnLst>
                                </p:cTn>
                              </p:par>
                            </p:childTnLst>
                          </p:cTn>
                        </p:par>
                        <p:par>
                          <p:cTn id="142" fill="hold" nodeType="afterGroup">
                            <p:stCondLst>
                              <p:cond delay="13500"/>
                            </p:stCondLst>
                            <p:childTnLst>
                              <p:par>
                                <p:cTn id="143" presetID="9" presetClass="entr" presetSubtype="0" fill="hold" nodeType="afterEffect">
                                  <p:stCondLst>
                                    <p:cond delay="0"/>
                                  </p:stCondLst>
                                  <p:childTnLst>
                                    <p:set>
                                      <p:cBhvr>
                                        <p:cTn id="144" dur="1" fill="hold">
                                          <p:stCondLst>
                                            <p:cond delay="0"/>
                                          </p:stCondLst>
                                        </p:cTn>
                                        <p:tgtEl>
                                          <p:spTgt spid="10275"/>
                                        </p:tgtEl>
                                        <p:attrNameLst>
                                          <p:attrName>style.visibility</p:attrName>
                                        </p:attrNameLst>
                                      </p:cBhvr>
                                      <p:to>
                                        <p:strVal val="visible"/>
                                      </p:to>
                                    </p:set>
                                    <p:animEffect transition="in" filter="dissolve">
                                      <p:cBhvr>
                                        <p:cTn id="145" dur="500"/>
                                        <p:tgtEl>
                                          <p:spTgt spid="10275"/>
                                        </p:tgtEl>
                                      </p:cBhvr>
                                    </p:animEffect>
                                  </p:childTnLst>
                                  <p:subTnLst>
                                    <p:audio>
                                      <p:cMediaNode>
                                        <p:cTn display="0" masterRel="sameClick">
                                          <p:stCondLst>
                                            <p:cond evt="begin" delay="0">
                                              <p:tn val="143"/>
                                            </p:cond>
                                          </p:stCondLst>
                                          <p:endCondLst>
                                            <p:cond evt="onStopAudio" delay="0">
                                              <p:tgtEl>
                                                <p:sldTgt/>
                                              </p:tgtEl>
                                            </p:cond>
                                          </p:endCondLst>
                                        </p:cTn>
                                        <p:tgtEl>
                                          <p:sndTgt r:embed="rId5" name="camera.wav"/>
                                        </p:tgtEl>
                                      </p:cMediaNode>
                                    </p:audio>
                                  </p:subTnLst>
                                </p:cTn>
                              </p:par>
                            </p:childTnLst>
                          </p:cTn>
                        </p:par>
                        <p:par>
                          <p:cTn id="146" fill="hold" nodeType="afterGroup">
                            <p:stCondLst>
                              <p:cond delay="14000"/>
                            </p:stCondLst>
                            <p:childTnLst>
                              <p:par>
                                <p:cTn id="147" presetID="53" presetClass="exit" presetSubtype="0" fill="hold" nodeType="afterEffect">
                                  <p:stCondLst>
                                    <p:cond delay="0"/>
                                  </p:stCondLst>
                                  <p:childTnLst>
                                    <p:anim calcmode="lin" valueType="num">
                                      <p:cBhvr>
                                        <p:cTn id="148" dur="500"/>
                                        <p:tgtEl>
                                          <p:spTgt spid="10275"/>
                                        </p:tgtEl>
                                        <p:attrNameLst>
                                          <p:attrName>ppt_w</p:attrName>
                                        </p:attrNameLst>
                                      </p:cBhvr>
                                      <p:tavLst>
                                        <p:tav tm="0">
                                          <p:val>
                                            <p:strVal val="ppt_w"/>
                                          </p:val>
                                        </p:tav>
                                        <p:tav tm="100000">
                                          <p:val>
                                            <p:fltVal val="0"/>
                                          </p:val>
                                        </p:tav>
                                      </p:tavLst>
                                    </p:anim>
                                    <p:anim calcmode="lin" valueType="num">
                                      <p:cBhvr>
                                        <p:cTn id="149" dur="500"/>
                                        <p:tgtEl>
                                          <p:spTgt spid="10275"/>
                                        </p:tgtEl>
                                        <p:attrNameLst>
                                          <p:attrName>ppt_h</p:attrName>
                                        </p:attrNameLst>
                                      </p:cBhvr>
                                      <p:tavLst>
                                        <p:tav tm="0">
                                          <p:val>
                                            <p:strVal val="ppt_h"/>
                                          </p:val>
                                        </p:tav>
                                        <p:tav tm="100000">
                                          <p:val>
                                            <p:fltVal val="0"/>
                                          </p:val>
                                        </p:tav>
                                      </p:tavLst>
                                    </p:anim>
                                    <p:animEffect transition="out" filter="fade">
                                      <p:cBhvr>
                                        <p:cTn id="150" dur="500"/>
                                        <p:tgtEl>
                                          <p:spTgt spid="10275"/>
                                        </p:tgtEl>
                                      </p:cBhvr>
                                    </p:animEffect>
                                    <p:set>
                                      <p:cBhvr>
                                        <p:cTn id="151" dur="1" fill="hold">
                                          <p:stCondLst>
                                            <p:cond delay="499"/>
                                          </p:stCondLst>
                                        </p:cTn>
                                        <p:tgtEl>
                                          <p:spTgt spid="10275"/>
                                        </p:tgtEl>
                                        <p:attrNameLst>
                                          <p:attrName>style.visibility</p:attrName>
                                        </p:attrNameLst>
                                      </p:cBhvr>
                                      <p:to>
                                        <p:strVal val="hidden"/>
                                      </p:to>
                                    </p:set>
                                  </p:childTnLst>
                                </p:cTn>
                              </p:par>
                            </p:childTnLst>
                          </p:cTn>
                        </p:par>
                        <p:par>
                          <p:cTn id="152" fill="hold" nodeType="afterGroup">
                            <p:stCondLst>
                              <p:cond delay="14500"/>
                            </p:stCondLst>
                            <p:childTnLst>
                              <p:par>
                                <p:cTn id="153" presetID="9" presetClass="entr" presetSubtype="0" fill="hold" nodeType="afterEffect">
                                  <p:stCondLst>
                                    <p:cond delay="0"/>
                                  </p:stCondLst>
                                  <p:childTnLst>
                                    <p:set>
                                      <p:cBhvr>
                                        <p:cTn id="154" dur="1" fill="hold">
                                          <p:stCondLst>
                                            <p:cond delay="0"/>
                                          </p:stCondLst>
                                        </p:cTn>
                                        <p:tgtEl>
                                          <p:spTgt spid="10274"/>
                                        </p:tgtEl>
                                        <p:attrNameLst>
                                          <p:attrName>style.visibility</p:attrName>
                                        </p:attrNameLst>
                                      </p:cBhvr>
                                      <p:to>
                                        <p:strVal val="visible"/>
                                      </p:to>
                                    </p:set>
                                    <p:animEffect transition="in" filter="dissolve">
                                      <p:cBhvr>
                                        <p:cTn id="155" dur="500"/>
                                        <p:tgtEl>
                                          <p:spTgt spid="10274"/>
                                        </p:tgtEl>
                                      </p:cBhvr>
                                    </p:animEffect>
                                  </p:childTnLst>
                                  <p:subTnLst>
                                    <p:audio>
                                      <p:cMediaNode>
                                        <p:cTn display="0" masterRel="sameClick">
                                          <p:stCondLst>
                                            <p:cond evt="begin" delay="0">
                                              <p:tn val="153"/>
                                            </p:cond>
                                          </p:stCondLst>
                                          <p:endCondLst>
                                            <p:cond evt="onStopAudio" delay="0">
                                              <p:tgtEl>
                                                <p:sldTgt/>
                                              </p:tgtEl>
                                            </p:cond>
                                          </p:endCondLst>
                                        </p:cTn>
                                        <p:tgtEl>
                                          <p:sndTgt r:embed="rId5" name="camera.wav"/>
                                        </p:tgtEl>
                                      </p:cMediaNode>
                                    </p:audio>
                                  </p:subTnLst>
                                </p:cTn>
                              </p:par>
                            </p:childTnLst>
                          </p:cTn>
                        </p:par>
                        <p:par>
                          <p:cTn id="156" fill="hold" nodeType="afterGroup">
                            <p:stCondLst>
                              <p:cond delay="15000"/>
                            </p:stCondLst>
                            <p:childTnLst>
                              <p:par>
                                <p:cTn id="157" presetID="53" presetClass="exit" presetSubtype="0" fill="hold" nodeType="afterEffect">
                                  <p:stCondLst>
                                    <p:cond delay="0"/>
                                  </p:stCondLst>
                                  <p:childTnLst>
                                    <p:anim calcmode="lin" valueType="num">
                                      <p:cBhvr>
                                        <p:cTn id="158" dur="500"/>
                                        <p:tgtEl>
                                          <p:spTgt spid="10274"/>
                                        </p:tgtEl>
                                        <p:attrNameLst>
                                          <p:attrName>ppt_w</p:attrName>
                                        </p:attrNameLst>
                                      </p:cBhvr>
                                      <p:tavLst>
                                        <p:tav tm="0">
                                          <p:val>
                                            <p:strVal val="ppt_w"/>
                                          </p:val>
                                        </p:tav>
                                        <p:tav tm="100000">
                                          <p:val>
                                            <p:fltVal val="0"/>
                                          </p:val>
                                        </p:tav>
                                      </p:tavLst>
                                    </p:anim>
                                    <p:anim calcmode="lin" valueType="num">
                                      <p:cBhvr>
                                        <p:cTn id="159" dur="500"/>
                                        <p:tgtEl>
                                          <p:spTgt spid="10274"/>
                                        </p:tgtEl>
                                        <p:attrNameLst>
                                          <p:attrName>ppt_h</p:attrName>
                                        </p:attrNameLst>
                                      </p:cBhvr>
                                      <p:tavLst>
                                        <p:tav tm="0">
                                          <p:val>
                                            <p:strVal val="ppt_h"/>
                                          </p:val>
                                        </p:tav>
                                        <p:tav tm="100000">
                                          <p:val>
                                            <p:fltVal val="0"/>
                                          </p:val>
                                        </p:tav>
                                      </p:tavLst>
                                    </p:anim>
                                    <p:animEffect transition="out" filter="fade">
                                      <p:cBhvr>
                                        <p:cTn id="160" dur="500"/>
                                        <p:tgtEl>
                                          <p:spTgt spid="10274"/>
                                        </p:tgtEl>
                                      </p:cBhvr>
                                    </p:animEffect>
                                    <p:set>
                                      <p:cBhvr>
                                        <p:cTn id="161" dur="1" fill="hold">
                                          <p:stCondLst>
                                            <p:cond delay="499"/>
                                          </p:stCondLst>
                                        </p:cTn>
                                        <p:tgtEl>
                                          <p:spTgt spid="10274"/>
                                        </p:tgtEl>
                                        <p:attrNameLst>
                                          <p:attrName>style.visibility</p:attrName>
                                        </p:attrNameLst>
                                      </p:cBhvr>
                                      <p:to>
                                        <p:strVal val="hidden"/>
                                      </p:to>
                                    </p:set>
                                  </p:childTnLst>
                                </p:cTn>
                              </p:par>
                            </p:childTnLst>
                          </p:cTn>
                        </p:par>
                        <p:par>
                          <p:cTn id="162" fill="hold" nodeType="afterGroup">
                            <p:stCondLst>
                              <p:cond delay="15500"/>
                            </p:stCondLst>
                            <p:childTnLst>
                              <p:par>
                                <p:cTn id="163" presetID="9" presetClass="entr" presetSubtype="0" fill="hold" nodeType="afterEffect">
                                  <p:stCondLst>
                                    <p:cond delay="0"/>
                                  </p:stCondLst>
                                  <p:childTnLst>
                                    <p:set>
                                      <p:cBhvr>
                                        <p:cTn id="164" dur="1" fill="hold">
                                          <p:stCondLst>
                                            <p:cond delay="0"/>
                                          </p:stCondLst>
                                        </p:cTn>
                                        <p:tgtEl>
                                          <p:spTgt spid="10273"/>
                                        </p:tgtEl>
                                        <p:attrNameLst>
                                          <p:attrName>style.visibility</p:attrName>
                                        </p:attrNameLst>
                                      </p:cBhvr>
                                      <p:to>
                                        <p:strVal val="visible"/>
                                      </p:to>
                                    </p:set>
                                    <p:animEffect transition="in" filter="dissolve">
                                      <p:cBhvr>
                                        <p:cTn id="165" dur="500"/>
                                        <p:tgtEl>
                                          <p:spTgt spid="10273"/>
                                        </p:tgtEl>
                                      </p:cBhvr>
                                    </p:animEffect>
                                  </p:childTnLst>
                                  <p:subTnLst>
                                    <p:audio>
                                      <p:cMediaNode>
                                        <p:cTn display="0" masterRel="sameClick">
                                          <p:stCondLst>
                                            <p:cond evt="begin" delay="0">
                                              <p:tn val="163"/>
                                            </p:cond>
                                          </p:stCondLst>
                                          <p:endCondLst>
                                            <p:cond evt="onStopAudio" delay="0">
                                              <p:tgtEl>
                                                <p:sldTgt/>
                                              </p:tgtEl>
                                            </p:cond>
                                          </p:endCondLst>
                                        </p:cTn>
                                        <p:tgtEl>
                                          <p:sndTgt r:embed="rId5" name="camera.wav"/>
                                        </p:tgtEl>
                                      </p:cMediaNode>
                                    </p:audio>
                                  </p:subTnLst>
                                </p:cTn>
                              </p:par>
                            </p:childTnLst>
                          </p:cTn>
                        </p:par>
                        <p:par>
                          <p:cTn id="166" fill="hold" nodeType="afterGroup">
                            <p:stCondLst>
                              <p:cond delay="16000"/>
                            </p:stCondLst>
                            <p:childTnLst>
                              <p:par>
                                <p:cTn id="167" presetID="53" presetClass="exit" presetSubtype="0" fill="hold" nodeType="afterEffect">
                                  <p:stCondLst>
                                    <p:cond delay="0"/>
                                  </p:stCondLst>
                                  <p:childTnLst>
                                    <p:anim calcmode="lin" valueType="num">
                                      <p:cBhvr>
                                        <p:cTn id="168" dur="500"/>
                                        <p:tgtEl>
                                          <p:spTgt spid="10273"/>
                                        </p:tgtEl>
                                        <p:attrNameLst>
                                          <p:attrName>ppt_w</p:attrName>
                                        </p:attrNameLst>
                                      </p:cBhvr>
                                      <p:tavLst>
                                        <p:tav tm="0">
                                          <p:val>
                                            <p:strVal val="ppt_w"/>
                                          </p:val>
                                        </p:tav>
                                        <p:tav tm="100000">
                                          <p:val>
                                            <p:fltVal val="0"/>
                                          </p:val>
                                        </p:tav>
                                      </p:tavLst>
                                    </p:anim>
                                    <p:anim calcmode="lin" valueType="num">
                                      <p:cBhvr>
                                        <p:cTn id="169" dur="500"/>
                                        <p:tgtEl>
                                          <p:spTgt spid="10273"/>
                                        </p:tgtEl>
                                        <p:attrNameLst>
                                          <p:attrName>ppt_h</p:attrName>
                                        </p:attrNameLst>
                                      </p:cBhvr>
                                      <p:tavLst>
                                        <p:tav tm="0">
                                          <p:val>
                                            <p:strVal val="ppt_h"/>
                                          </p:val>
                                        </p:tav>
                                        <p:tav tm="100000">
                                          <p:val>
                                            <p:fltVal val="0"/>
                                          </p:val>
                                        </p:tav>
                                      </p:tavLst>
                                    </p:anim>
                                    <p:animEffect transition="out" filter="fade">
                                      <p:cBhvr>
                                        <p:cTn id="170" dur="500"/>
                                        <p:tgtEl>
                                          <p:spTgt spid="10273"/>
                                        </p:tgtEl>
                                      </p:cBhvr>
                                    </p:animEffect>
                                    <p:set>
                                      <p:cBhvr>
                                        <p:cTn id="171" dur="1" fill="hold">
                                          <p:stCondLst>
                                            <p:cond delay="499"/>
                                          </p:stCondLst>
                                        </p:cTn>
                                        <p:tgtEl>
                                          <p:spTgt spid="10273"/>
                                        </p:tgtEl>
                                        <p:attrNameLst>
                                          <p:attrName>style.visibility</p:attrName>
                                        </p:attrNameLst>
                                      </p:cBhvr>
                                      <p:to>
                                        <p:strVal val="hidden"/>
                                      </p:to>
                                    </p:set>
                                  </p:childTnLst>
                                </p:cTn>
                              </p:par>
                              <p:par>
                                <p:cTn id="172" presetID="53"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 calcmode="lin" valueType="num">
                                      <p:cBhvr>
                                        <p:cTn id="174" dur="500" fill="hold"/>
                                        <p:tgtEl>
                                          <p:spTgt spid="21"/>
                                        </p:tgtEl>
                                        <p:attrNameLst>
                                          <p:attrName>ppt_w</p:attrName>
                                        </p:attrNameLst>
                                      </p:cBhvr>
                                      <p:tavLst>
                                        <p:tav tm="0">
                                          <p:val>
                                            <p:fltVal val="0"/>
                                          </p:val>
                                        </p:tav>
                                        <p:tav tm="100000">
                                          <p:val>
                                            <p:strVal val="#ppt_w"/>
                                          </p:val>
                                        </p:tav>
                                      </p:tavLst>
                                    </p:anim>
                                    <p:anim calcmode="lin" valueType="num">
                                      <p:cBhvr>
                                        <p:cTn id="175" dur="500" fill="hold"/>
                                        <p:tgtEl>
                                          <p:spTgt spid="21"/>
                                        </p:tgtEl>
                                        <p:attrNameLst>
                                          <p:attrName>ppt_h</p:attrName>
                                        </p:attrNameLst>
                                      </p:cBhvr>
                                      <p:tavLst>
                                        <p:tav tm="0">
                                          <p:val>
                                            <p:fltVal val="0"/>
                                          </p:val>
                                        </p:tav>
                                        <p:tav tm="100000">
                                          <p:val>
                                            <p:strVal val="#ppt_h"/>
                                          </p:val>
                                        </p:tav>
                                      </p:tavLst>
                                    </p:anim>
                                    <p:animEffect transition="in" filter="fade">
                                      <p:cBhvr>
                                        <p:cTn id="176" dur="500"/>
                                        <p:tgtEl>
                                          <p:spTgt spid="21"/>
                                        </p:tgtEl>
                                      </p:cBhvr>
                                    </p:animEffect>
                                  </p:childTnLst>
                                  <p:subTnLst>
                                    <p:audio>
                                      <p:cMediaNode>
                                        <p:cTn display="0" masterRel="sameClick">
                                          <p:stCondLst>
                                            <p:cond evt="begin" delay="0">
                                              <p:tn val="172"/>
                                            </p:cond>
                                          </p:stCondLst>
                                          <p:endCondLst>
                                            <p:cond evt="onStopAudio" delay="0">
                                              <p:tgtEl>
                                                <p:sldTgt/>
                                              </p:tgtEl>
                                            </p:cond>
                                          </p:endCondLst>
                                        </p:cTn>
                                        <p:tgtEl>
                                          <p:sndTgt r:embed="rId6" name="chimes.wav"/>
                                        </p:tgtEl>
                                      </p:cMediaNode>
                                    </p:audio>
                                  </p:subTnLst>
                                </p:cTn>
                              </p:par>
                            </p:childTnLst>
                          </p:cTn>
                        </p:par>
                      </p:childTnLst>
                    </p:cTn>
                  </p:par>
                  <p:par>
                    <p:cTn id="177" fill="hold" nodeType="clickPar">
                      <p:stCondLst>
                        <p:cond delay="indefinite"/>
                      </p:stCondLst>
                      <p:childTnLst>
                        <p:par>
                          <p:cTn id="178" fill="hold" nodeType="withGroup">
                            <p:stCondLst>
                              <p:cond delay="0"/>
                            </p:stCondLst>
                            <p:childTnLst>
                              <p:par>
                                <p:cTn id="179" presetID="2" presetClass="exit" presetSubtype="2" fill="hold" nodeType="clickEffect">
                                  <p:stCondLst>
                                    <p:cond delay="0"/>
                                  </p:stCondLst>
                                  <p:childTnLst>
                                    <p:anim calcmode="lin" valueType="num">
                                      <p:cBhvr additive="base">
                                        <p:cTn id="180" dur="500"/>
                                        <p:tgtEl>
                                          <p:spTgt spid="21"/>
                                        </p:tgtEl>
                                        <p:attrNameLst>
                                          <p:attrName>ppt_x</p:attrName>
                                        </p:attrNameLst>
                                      </p:cBhvr>
                                      <p:tavLst>
                                        <p:tav tm="0">
                                          <p:val>
                                            <p:strVal val="ppt_x"/>
                                          </p:val>
                                        </p:tav>
                                        <p:tav tm="100000">
                                          <p:val>
                                            <p:strVal val="1+ppt_w/2"/>
                                          </p:val>
                                        </p:tav>
                                      </p:tavLst>
                                    </p:anim>
                                    <p:anim calcmode="lin" valueType="num">
                                      <p:cBhvr additive="base">
                                        <p:cTn id="181" dur="500"/>
                                        <p:tgtEl>
                                          <p:spTgt spid="21"/>
                                        </p:tgtEl>
                                        <p:attrNameLst>
                                          <p:attrName>ppt_y</p:attrName>
                                        </p:attrNameLst>
                                      </p:cBhvr>
                                      <p:tavLst>
                                        <p:tav tm="0">
                                          <p:val>
                                            <p:strVal val="ppt_y"/>
                                          </p:val>
                                        </p:tav>
                                        <p:tav tm="100000">
                                          <p:val>
                                            <p:strVal val="ppt_y"/>
                                          </p:val>
                                        </p:tav>
                                      </p:tavLst>
                                    </p:anim>
                                    <p:set>
                                      <p:cBhvr>
                                        <p:cTn id="182" dur="1" fill="hold">
                                          <p:stCondLst>
                                            <p:cond delay="499"/>
                                          </p:stCondLst>
                                        </p:cTn>
                                        <p:tgtEl>
                                          <p:spTgt spid="21"/>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3" presetClass="emph" presetSubtype="0" fill="hold" grpId="0" nodeType="clickEffect">
                                  <p:stCondLst>
                                    <p:cond delay="0"/>
                                  </p:stCondLst>
                                  <p:iterate type="lt">
                                    <p:tmPct val="0"/>
                                  </p:iterate>
                                  <p:childTnLst>
                                    <p:animClr clrSpc="hsl" dir="cw">
                                      <p:cBhvr override="childStyle">
                                        <p:cTn id="186" dur="500" fill="hold"/>
                                        <p:tgtEl>
                                          <p:spTgt spid="9"/>
                                        </p:tgtEl>
                                        <p:attrNameLst>
                                          <p:attrName>style.color</p:attrName>
                                        </p:attrNameLst>
                                      </p:cBhvr>
                                      <p:by>
                                        <p:hsl h="10842353" s="0" l="0"/>
                                      </p:by>
                                    </p:animClr>
                                    <p:animClr clrSpc="hsl" dir="cw">
                                      <p:cBhvr>
                                        <p:cTn id="187" dur="500" fill="hold"/>
                                        <p:tgtEl>
                                          <p:spTgt spid="9"/>
                                        </p:tgtEl>
                                        <p:attrNameLst>
                                          <p:attrName>fillcolor</p:attrName>
                                        </p:attrNameLst>
                                      </p:cBhvr>
                                      <p:by>
                                        <p:hsl h="10842353" s="0" l="0"/>
                                      </p:by>
                                    </p:animClr>
                                    <p:animClr clrSpc="hsl" dir="cw">
                                      <p:cBhvr>
                                        <p:cTn id="188" dur="500" fill="hold"/>
                                        <p:tgtEl>
                                          <p:spTgt spid="9"/>
                                        </p:tgtEl>
                                        <p:attrNameLst>
                                          <p:attrName>stroke.color</p:attrName>
                                        </p:attrNameLst>
                                      </p:cBhvr>
                                      <p:by>
                                        <p:hsl h="10842353" s="0" l="0"/>
                                      </p:by>
                                    </p:animClr>
                                    <p:set>
                                      <p:cBhvr>
                                        <p:cTn id="189" dur="500" fill="hold"/>
                                        <p:tgtEl>
                                          <p:spTgt spid="9"/>
                                        </p:tgtEl>
                                        <p:attrNameLst>
                                          <p:attrName>fill.type</p:attrName>
                                        </p:attrNameLst>
                                      </p:cBhvr>
                                      <p:to>
                                        <p:strVal val="solid"/>
                                      </p:to>
                                    </p:set>
                                  </p:childTnLst>
                                  <p:subTnLst>
                                    <p:audio>
                                      <p:cMediaNode>
                                        <p:cTn display="0" masterRel="sameClick">
                                          <p:stCondLst>
                                            <p:cond evt="begin" delay="0">
                                              <p:tn val="185"/>
                                            </p:cond>
                                          </p:stCondLst>
                                          <p:endCondLst>
                                            <p:cond evt="onStopAudio" delay="0">
                                              <p:tgtEl>
                                                <p:sldTgt/>
                                              </p:tgtEl>
                                            </p:cond>
                                          </p:endCondLst>
                                        </p:cTn>
                                        <p:tgtEl>
                                          <p:sndTgt r:embed="rId7" name="FELIZ2.WAV"/>
                                        </p:tgtEl>
                                      </p:cMediaNode>
                                    </p:audio>
                                  </p:subTnLst>
                                </p:cTn>
                              </p:par>
                              <p:par>
                                <p:cTn id="190" presetID="34" presetClass="emph" presetSubtype="0" fill="hold" grpId="1" nodeType="withEffect">
                                  <p:stCondLst>
                                    <p:cond delay="0"/>
                                  </p:stCondLst>
                                  <p:iterate type="lt">
                                    <p:tmPct val="10000"/>
                                  </p:iterate>
                                  <p:childTnLst>
                                    <p:animMotion origin="layout" path="M 3.54167E-6 -4.81481E-6 L 3.54167E-6 -0.07222 " pathEditMode="relative" rAng="0" ptsTypes="AA">
                                      <p:cBhvr>
                                        <p:cTn id="191" dur="250" accel="50000" decel="50000" autoRev="1" fill="hold">
                                          <p:stCondLst>
                                            <p:cond delay="0"/>
                                          </p:stCondLst>
                                        </p:cTn>
                                        <p:tgtEl>
                                          <p:spTgt spid="9"/>
                                        </p:tgtEl>
                                        <p:attrNameLst>
                                          <p:attrName>ppt_x</p:attrName>
                                          <p:attrName>ppt_y</p:attrName>
                                        </p:attrNameLst>
                                      </p:cBhvr>
                                      <p:rCtr x="0" y="-3611"/>
                                    </p:animMotion>
                                    <p:animRot by="1500000">
                                      <p:cBhvr>
                                        <p:cTn id="192" dur="125" fill="hold">
                                          <p:stCondLst>
                                            <p:cond delay="0"/>
                                          </p:stCondLst>
                                        </p:cTn>
                                        <p:tgtEl>
                                          <p:spTgt spid="9"/>
                                        </p:tgtEl>
                                        <p:attrNameLst>
                                          <p:attrName>r</p:attrName>
                                        </p:attrNameLst>
                                      </p:cBhvr>
                                    </p:animRot>
                                    <p:animRot by="-1500000">
                                      <p:cBhvr>
                                        <p:cTn id="193" dur="125" fill="hold">
                                          <p:stCondLst>
                                            <p:cond delay="125"/>
                                          </p:stCondLst>
                                        </p:cTn>
                                        <p:tgtEl>
                                          <p:spTgt spid="9"/>
                                        </p:tgtEl>
                                        <p:attrNameLst>
                                          <p:attrName>r</p:attrName>
                                        </p:attrNameLst>
                                      </p:cBhvr>
                                    </p:animRot>
                                    <p:animRot by="-1500000">
                                      <p:cBhvr>
                                        <p:cTn id="194" dur="125" fill="hold">
                                          <p:stCondLst>
                                            <p:cond delay="250"/>
                                          </p:stCondLst>
                                        </p:cTn>
                                        <p:tgtEl>
                                          <p:spTgt spid="9"/>
                                        </p:tgtEl>
                                        <p:attrNameLst>
                                          <p:attrName>r</p:attrName>
                                        </p:attrNameLst>
                                      </p:cBhvr>
                                    </p:animRot>
                                    <p:animRot by="1500000">
                                      <p:cBhvr>
                                        <p:cTn id="19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P spid="9" grpId="0" animBg="1"/>
      <p:bldP spid="9" grpId="1" animBg="1"/>
      <p:bldP spid="13" grpId="0" animBg="1"/>
      <p:bldP spid="19" grpId="0" animBg="1"/>
      <p:bldP spid="10267" grpId="0" animBg="1"/>
      <p:bldP spid="1026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195707" y="863600"/>
            <a:ext cx="6729500" cy="3252309"/>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err="1" smtClean="0">
                <a:solidFill>
                  <a:schemeClr val="bg1"/>
                </a:solidFill>
                <a:latin typeface="Times New Roman" panose="02020603050405020304" pitchFamily="18" charset="0"/>
              </a:rPr>
              <a:t>Đoán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xem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làm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nghề</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gì</a:t>
            </a:r>
            <a:r>
              <a:rPr lang="en-US" altLang="en-US" sz="3000" b="1" dirty="0" smtClean="0">
                <a:solidFill>
                  <a:schemeClr val="bg1"/>
                </a:solidFill>
                <a:latin typeface="Times New Roman" panose="02020603050405020304" pitchFamily="18" charset="0"/>
              </a:rPr>
              <a:t>?</a:t>
            </a:r>
          </a:p>
          <a:p>
            <a:pPr eaLnBrk="1" hangingPunct="1"/>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cầm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phấn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trắng</a:t>
            </a:r>
            <a:endParaRPr lang="en-US" altLang="en-US" sz="3000" b="1" dirty="0" smtClean="0">
              <a:solidFill>
                <a:schemeClr val="bg1"/>
              </a:solidFill>
              <a:latin typeface="Times New Roman" panose="02020603050405020304" pitchFamily="18" charset="0"/>
            </a:endParaRPr>
          </a:p>
          <a:p>
            <a:pPr eaLnBrk="1" hangingPunct="1"/>
            <a:r>
              <a:rPr lang="en-US" altLang="en-US" sz="3000" b="1" dirty="0" err="1" smtClean="0">
                <a:solidFill>
                  <a:schemeClr val="bg1"/>
                </a:solidFill>
                <a:latin typeface="Times New Roman" panose="02020603050405020304" pitchFamily="18" charset="0"/>
              </a:rPr>
              <a:t>Viết</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lên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tấm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bảng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đen</a:t>
            </a:r>
            <a:endParaRPr lang="en-US" altLang="en-US" sz="3000" b="1" dirty="0" smtClean="0">
              <a:solidFill>
                <a:schemeClr val="bg1"/>
              </a:solidFill>
              <a:latin typeface="Times New Roman" panose="02020603050405020304" pitchFamily="18" charset="0"/>
            </a:endParaRPr>
          </a:p>
          <a:p>
            <a:pPr eaLnBrk="1" hangingPunct="1"/>
            <a:r>
              <a:rPr lang="en-US" altLang="en-US" sz="3000" b="1" dirty="0" err="1" smtClean="0">
                <a:solidFill>
                  <a:schemeClr val="bg1"/>
                </a:solidFill>
                <a:latin typeface="Times New Roman" panose="02020603050405020304" pitchFamily="18" charset="0"/>
              </a:rPr>
              <a:t>Dáng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hiền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hậu</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thân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quen</a:t>
            </a:r>
            <a:endParaRPr lang="en-US" altLang="en-US" sz="3000" b="1" dirty="0" smtClean="0">
              <a:solidFill>
                <a:schemeClr val="bg1"/>
              </a:solidFill>
              <a:latin typeface="Times New Roman" panose="02020603050405020304" pitchFamily="18" charset="0"/>
            </a:endParaRPr>
          </a:p>
          <a:p>
            <a:pPr eaLnBrk="1" hangingPunct="1"/>
            <a:r>
              <a:rPr lang="en-US" altLang="en-US" sz="3000" b="1" dirty="0" err="1" smtClean="0">
                <a:solidFill>
                  <a:schemeClr val="bg1"/>
                </a:solidFill>
                <a:latin typeface="Times New Roman" panose="02020603050405020304" pitchFamily="18" charset="0"/>
              </a:rPr>
              <a:t>Thuộc</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hàng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trăm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đứa</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trẻ</a:t>
            </a:r>
            <a:r>
              <a:rPr lang="en-US" altLang="en-US" sz="3000" b="1" dirty="0" smtClean="0">
                <a:solidFill>
                  <a:schemeClr val="bg1"/>
                </a:solidFill>
                <a:latin typeface="Times New Roman" panose="02020603050405020304" pitchFamily="18" charset="0"/>
              </a:rPr>
              <a:t>!</a:t>
            </a:r>
          </a:p>
          <a:p>
            <a:pPr eaLnBrk="1" hangingPunct="1"/>
            <a:r>
              <a:rPr lang="en-US" altLang="en-US" sz="3000" b="1" dirty="0" smtClean="0">
                <a:solidFill>
                  <a:schemeClr val="bg1"/>
                </a:solidFill>
                <a:latin typeface="Times New Roman" panose="02020603050405020304" pitchFamily="18" charset="0"/>
              </a:rPr>
              <a:t>- Mẹ </a:t>
            </a:r>
            <a:r>
              <a:rPr lang="en-US" altLang="en-US" sz="3000" b="1" dirty="0" err="1" smtClean="0">
                <a:solidFill>
                  <a:schemeClr val="bg1"/>
                </a:solidFill>
                <a:latin typeface="Times New Roman" panose="02020603050405020304" pitchFamily="18" charset="0"/>
              </a:rPr>
              <a:t>cậu</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đoán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quá</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dễ</a:t>
            </a:r>
            <a:endParaRPr lang="en-US" altLang="en-US" sz="3000" b="1" dirty="0" smtClean="0">
              <a:solidFill>
                <a:schemeClr val="bg1"/>
              </a:solidFill>
              <a:latin typeface="Times New Roman" panose="02020603050405020304" pitchFamily="18" charset="0"/>
            </a:endParaRPr>
          </a:p>
          <a:p>
            <a:pPr eaLnBrk="1" hangingPunct="1"/>
            <a:r>
              <a:rPr lang="en-US" altLang="en-US" sz="3000" b="1" dirty="0" err="1" smtClean="0">
                <a:solidFill>
                  <a:schemeClr val="bg1"/>
                </a:solidFill>
                <a:latin typeface="Times New Roman" panose="02020603050405020304" pitchFamily="18" charset="0"/>
              </a:rPr>
              <a:t>Là</a:t>
            </a:r>
            <a:r>
              <a:rPr lang="en-US" altLang="en-US" sz="3000" b="1" dirty="0" smtClean="0">
                <a:solidFill>
                  <a:schemeClr val="bg1"/>
                </a:solidFill>
                <a:latin typeface="Times New Roman" panose="02020603050405020304" pitchFamily="18" charset="0"/>
              </a:rPr>
              <a:t>……….</a:t>
            </a:r>
            <a:r>
              <a:rPr lang="en-US" altLang="en-US" sz="3000" b="1" dirty="0" err="1" smtClean="0">
                <a:solidFill>
                  <a:schemeClr val="bg1"/>
                </a:solidFill>
                <a:latin typeface="Times New Roman" panose="02020603050405020304" pitchFamily="18" charset="0"/>
              </a:rPr>
              <a:t>đấy</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mà</a:t>
            </a:r>
            <a:endParaRPr lang="en-US" altLang="en-US" sz="3000" b="1" dirty="0">
              <a:solidFill>
                <a:schemeClr val="bg1"/>
              </a:solidFill>
              <a:latin typeface="Times New Roman" panose="02020603050405020304" pitchFamily="18" charset="0"/>
            </a:endParaRPr>
          </a:p>
        </p:txBody>
      </p:sp>
      <p:grpSp>
        <p:nvGrpSpPr>
          <p:cNvPr id="6147" name="Group 51"/>
          <p:cNvGrpSpPr>
            <a:grpSpLocks/>
          </p:cNvGrpSpPr>
          <p:nvPr/>
        </p:nvGrpSpPr>
        <p:grpSpPr bwMode="auto">
          <a:xfrm>
            <a:off x="1781176"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3200400" y="4135410"/>
            <a:ext cx="4937236"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rPr>
              <a:t>Cô</a:t>
            </a:r>
            <a:r>
              <a:rPr lang="en-US" altLang="en-US" sz="4000" b="1" dirty="0" smtClean="0">
                <a:solidFill>
                  <a:schemeClr val="bg1"/>
                </a:solidFill>
                <a:latin typeface="Times New Roman" panose="02020603050405020304" pitchFamily="18" charset="0"/>
              </a:rPr>
              <a:t> </a:t>
            </a:r>
            <a:r>
              <a:rPr lang="en-US" altLang="en-US" sz="4000" b="1" dirty="0" err="1" smtClean="0">
                <a:solidFill>
                  <a:schemeClr val="bg1"/>
                </a:solidFill>
                <a:latin typeface="Times New Roman" panose="02020603050405020304" pitchFamily="18" charset="0"/>
              </a:rPr>
              <a:t>giáo</a:t>
            </a:r>
            <a:endParaRPr lang="en-US" altLang="en-US" sz="4000" b="1" dirty="0">
              <a:solidFill>
                <a:schemeClr val="bg1"/>
              </a:solidFill>
              <a:latin typeface="Times New Roman" panose="02020603050405020304"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83329" y="4406278"/>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105820" y="4135410"/>
            <a:ext cx="1500187" cy="801687"/>
          </a:xfrm>
          <a:prstGeom prst="rect">
            <a:avLst/>
          </a:prstGeom>
          <a:noFill/>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97101" y="4218062"/>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044" name="WordArt 226"/>
          <p:cNvSpPr>
            <a:spLocks noChangeArrowheads="1" noChangeShapeType="1" noTextEdit="1"/>
          </p:cNvSpPr>
          <p:nvPr/>
        </p:nvSpPr>
        <p:spPr bwMode="auto">
          <a:xfrm>
            <a:off x="2361749" y="4321591"/>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180667" y="5015896"/>
            <a:ext cx="4956969"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rPr>
              <a:t>Công</a:t>
            </a:r>
            <a:r>
              <a:rPr lang="en-US" altLang="en-US" sz="4000" b="1" dirty="0" smtClean="0">
                <a:solidFill>
                  <a:schemeClr val="bg1"/>
                </a:solidFill>
                <a:latin typeface="Times New Roman" panose="02020603050405020304" pitchFamily="18" charset="0"/>
              </a:rPr>
              <a:t> an</a:t>
            </a:r>
            <a:endParaRPr lang="en-US" altLang="en-US" sz="4000" b="1" dirty="0">
              <a:solidFill>
                <a:schemeClr val="bg1"/>
              </a:solidFill>
              <a:latin typeface="Times New Roman" panose="02020603050405020304"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06551" y="5258333"/>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105820" y="4944008"/>
            <a:ext cx="1500187" cy="801687"/>
          </a:xfrm>
          <a:prstGeom prst="rect">
            <a:avLst/>
          </a:prstGeom>
          <a:noFill/>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216945" y="498505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8" name="WordArt 226"/>
          <p:cNvSpPr>
            <a:spLocks noChangeArrowheads="1" noChangeShapeType="1" noTextEdit="1"/>
          </p:cNvSpPr>
          <p:nvPr/>
        </p:nvSpPr>
        <p:spPr bwMode="auto">
          <a:xfrm>
            <a:off x="2343150" y="5114483"/>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222626" y="5915459"/>
            <a:ext cx="491501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rPr>
              <a:t>Công</a:t>
            </a:r>
            <a:r>
              <a:rPr lang="en-US" altLang="en-US" sz="4000" b="1" dirty="0" smtClean="0">
                <a:solidFill>
                  <a:schemeClr val="bg1"/>
                </a:solidFill>
                <a:latin typeface="Times New Roman" panose="02020603050405020304" pitchFamily="18" charset="0"/>
              </a:rPr>
              <a:t> </a:t>
            </a:r>
            <a:r>
              <a:rPr lang="en-US" altLang="en-US" sz="4000" b="1" dirty="0" err="1" smtClean="0">
                <a:solidFill>
                  <a:schemeClr val="bg1"/>
                </a:solidFill>
                <a:latin typeface="Times New Roman" panose="02020603050405020304" pitchFamily="18" charset="0"/>
              </a:rPr>
              <a:t>nhân</a:t>
            </a:r>
            <a:r>
              <a:rPr lang="en-US" altLang="en-US" dirty="0" smtClean="0"/>
              <a:t> </a:t>
            </a:r>
            <a:endParaRPr lang="en-US" altLang="en-US"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86414" y="6089390"/>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1050" y="5896114"/>
            <a:ext cx="1500187" cy="737392"/>
          </a:xfrm>
          <a:prstGeom prst="rect">
            <a:avLst/>
          </a:prstGeom>
          <a:noFill/>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77054" y="5919064"/>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5" name="WordArt 226"/>
          <p:cNvSpPr>
            <a:spLocks noChangeArrowheads="1" noChangeShapeType="1" noTextEdit="1"/>
          </p:cNvSpPr>
          <p:nvPr/>
        </p:nvSpPr>
        <p:spPr bwMode="auto">
          <a:xfrm>
            <a:off x="2297618" y="5951300"/>
            <a:ext cx="537862" cy="627019"/>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c</a:t>
            </a:r>
          </a:p>
        </p:txBody>
      </p:sp>
      <p:sp>
        <p:nvSpPr>
          <p:cNvPr id="6171" name="AutoShape 27"/>
          <p:cNvSpPr>
            <a:spLocks noChangeArrowheads="1"/>
          </p:cNvSpPr>
          <p:nvPr/>
        </p:nvSpPr>
        <p:spPr bwMode="auto">
          <a:xfrm>
            <a:off x="2038350" y="12319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6172" name="WordArt 28"/>
          <p:cNvSpPr>
            <a:spLocks noChangeArrowheads="1" noChangeShapeType="1" noTextEdit="1"/>
          </p:cNvSpPr>
          <p:nvPr/>
        </p:nvSpPr>
        <p:spPr bwMode="auto">
          <a:xfrm>
            <a:off x="2463800" y="1619250"/>
            <a:ext cx="674688" cy="590550"/>
          </a:xfrm>
          <a:prstGeom prst="rect">
            <a:avLst/>
          </a:prstGeom>
        </p:spPr>
        <p:txBody>
          <a:bodyPr wrap="none" fromWordArt="1">
            <a:prstTxWarp prst="textPlain">
              <a:avLst>
                <a:gd name="adj" fmla="val 50000"/>
              </a:avLst>
            </a:prstTxWarp>
          </a:bodyPr>
          <a:lstStyle/>
          <a:p>
            <a:pPr algn="ctr"/>
            <a:r>
              <a:rPr lang="en-US" sz="3600" b="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2</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endParaRPr>
          </a:p>
        </p:txBody>
      </p:sp>
      <p:pic>
        <p:nvPicPr>
          <p:cNvPr id="6170"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2413" y="769938"/>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30"/>
          <p:cNvSpPr>
            <a:spLocks noChangeArrowheads="1" noChangeShapeType="1" noTextEdit="1"/>
          </p:cNvSpPr>
          <p:nvPr/>
        </p:nvSpPr>
        <p:spPr bwMode="auto">
          <a:xfrm>
            <a:off x="3222626" y="12700"/>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22"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696449" y="5157756"/>
            <a:ext cx="1694361" cy="170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57325" y="-1571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10196513" y="1361282"/>
            <a:ext cx="1752600" cy="1752600"/>
            <a:chOff x="4320" y="2928"/>
            <a:chExt cx="1104" cy="1104"/>
          </a:xfrm>
        </p:grpSpPr>
        <p:sp>
          <p:nvSpPr>
            <p:cNvPr id="23"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6000" b="1">
                <a:solidFill>
                  <a:srgbClr val="FF0066"/>
                </a:solidFill>
                <a:latin typeface=".VnHelvetInsH" pitchFamily="34" charset="0"/>
              </a:endParaRPr>
            </a:p>
          </p:txBody>
        </p:sp>
        <p:sp>
          <p:nvSpPr>
            <p:cNvPr id="24"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p:cNvSpPr>
            <a:spLocks noChangeArrowheads="1" noChangeShapeType="1" noTextEdit="1"/>
          </p:cNvSpPr>
          <p:nvPr/>
        </p:nvSpPr>
        <p:spPr bwMode="auto">
          <a:xfrm>
            <a:off x="9952584" y="345474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p:cNvSpPr>
            <a:spLocks noChangeArrowheads="1" noChangeShapeType="1" noTextEdit="1"/>
          </p:cNvSpPr>
          <p:nvPr/>
        </p:nvSpPr>
        <p:spPr bwMode="auto">
          <a:xfrm>
            <a:off x="9969611" y="345542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p:cNvSpPr>
            <a:spLocks noChangeArrowheads="1" noChangeShapeType="1" noTextEdit="1"/>
          </p:cNvSpPr>
          <p:nvPr/>
        </p:nvSpPr>
        <p:spPr bwMode="auto">
          <a:xfrm>
            <a:off x="9991286" y="336467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p:cNvSpPr>
            <a:spLocks noChangeArrowheads="1" noChangeShapeType="1" noTextEdit="1"/>
          </p:cNvSpPr>
          <p:nvPr/>
        </p:nvSpPr>
        <p:spPr bwMode="auto">
          <a:xfrm>
            <a:off x="9978211" y="3429165"/>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p:cNvSpPr>
            <a:spLocks noChangeArrowheads="1" noChangeShapeType="1" noTextEdit="1"/>
          </p:cNvSpPr>
          <p:nvPr/>
        </p:nvSpPr>
        <p:spPr bwMode="auto">
          <a:xfrm>
            <a:off x="10059774" y="340786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p:cNvSpPr>
            <a:spLocks noChangeArrowheads="1" noChangeShapeType="1" noTextEdit="1"/>
          </p:cNvSpPr>
          <p:nvPr/>
        </p:nvSpPr>
        <p:spPr bwMode="auto">
          <a:xfrm>
            <a:off x="10025286" y="343694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p:cNvSpPr>
            <a:spLocks noChangeArrowheads="1" noChangeShapeType="1" noTextEdit="1"/>
          </p:cNvSpPr>
          <p:nvPr/>
        </p:nvSpPr>
        <p:spPr bwMode="auto">
          <a:xfrm>
            <a:off x="9959299" y="345511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p:cNvSpPr>
            <a:spLocks noChangeArrowheads="1" noChangeShapeType="1" noTextEdit="1"/>
          </p:cNvSpPr>
          <p:nvPr/>
        </p:nvSpPr>
        <p:spPr bwMode="auto">
          <a:xfrm>
            <a:off x="9979906" y="3429381"/>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p:cNvSpPr>
            <a:spLocks noChangeArrowheads="1" noChangeShapeType="1" noTextEdit="1"/>
          </p:cNvSpPr>
          <p:nvPr/>
        </p:nvSpPr>
        <p:spPr bwMode="auto">
          <a:xfrm>
            <a:off x="10011156" y="342500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p:cNvSpPr>
            <a:spLocks noChangeArrowheads="1" noChangeShapeType="1" noTextEdit="1"/>
          </p:cNvSpPr>
          <p:nvPr/>
        </p:nvSpPr>
        <p:spPr bwMode="auto">
          <a:xfrm>
            <a:off x="9961840" y="345562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p:cNvSpPr>
            <a:spLocks noChangeArrowheads="1" noChangeShapeType="1" noTextEdit="1"/>
          </p:cNvSpPr>
          <p:nvPr/>
        </p:nvSpPr>
        <p:spPr bwMode="auto">
          <a:xfrm>
            <a:off x="9952367" y="343847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627594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6190"/>
                                        </p:tgtEl>
                                        <p:attrNameLst>
                                          <p:attrName>style.visibility</p:attrName>
                                        </p:attrNameLst>
                                      </p:cBhvr>
                                      <p:to>
                                        <p:strVal val="visible"/>
                                      </p:to>
                                    </p:set>
                                    <p:animEffect transition="in" filter="dissolve">
                                      <p:cBhvr>
                                        <p:cTn id="69" dur="500"/>
                                        <p:tgtEl>
                                          <p:spTgt spid="6190"/>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5000"/>
                            </p:stCondLst>
                            <p:childTnLst>
                              <p:par>
                                <p:cTn id="71" presetID="53" presetClass="exit" presetSubtype="0" fill="hold" nodeType="afterEffect">
                                  <p:stCondLst>
                                    <p:cond delay="0"/>
                                  </p:stCondLst>
                                  <p:childTnLst>
                                    <p:anim calcmode="lin" valueType="num">
                                      <p:cBhvr>
                                        <p:cTn id="72" dur="500"/>
                                        <p:tgtEl>
                                          <p:spTgt spid="6190"/>
                                        </p:tgtEl>
                                        <p:attrNameLst>
                                          <p:attrName>ppt_w</p:attrName>
                                        </p:attrNameLst>
                                      </p:cBhvr>
                                      <p:tavLst>
                                        <p:tav tm="0">
                                          <p:val>
                                            <p:strVal val="ppt_w"/>
                                          </p:val>
                                        </p:tav>
                                        <p:tav tm="100000">
                                          <p:val>
                                            <p:fltVal val="0"/>
                                          </p:val>
                                        </p:tav>
                                      </p:tavLst>
                                    </p:anim>
                                    <p:anim calcmode="lin" valueType="num">
                                      <p:cBhvr>
                                        <p:cTn id="73" dur="500"/>
                                        <p:tgtEl>
                                          <p:spTgt spid="6190"/>
                                        </p:tgtEl>
                                        <p:attrNameLst>
                                          <p:attrName>ppt_h</p:attrName>
                                        </p:attrNameLst>
                                      </p:cBhvr>
                                      <p:tavLst>
                                        <p:tav tm="0">
                                          <p:val>
                                            <p:strVal val="ppt_h"/>
                                          </p:val>
                                        </p:tav>
                                        <p:tav tm="100000">
                                          <p:val>
                                            <p:fltVal val="0"/>
                                          </p:val>
                                        </p:tav>
                                      </p:tavLst>
                                    </p:anim>
                                    <p:animEffect transition="out" filter="fade">
                                      <p:cBhvr>
                                        <p:cTn id="74" dur="500"/>
                                        <p:tgtEl>
                                          <p:spTgt spid="6190"/>
                                        </p:tgtEl>
                                      </p:cBhvr>
                                    </p:animEffect>
                                    <p:set>
                                      <p:cBhvr>
                                        <p:cTn id="75" dur="1" fill="hold">
                                          <p:stCondLst>
                                            <p:cond delay="499"/>
                                          </p:stCondLst>
                                        </p:cTn>
                                        <p:tgtEl>
                                          <p:spTgt spid="6190"/>
                                        </p:tgtEl>
                                        <p:attrNameLst>
                                          <p:attrName>style.visibility</p:attrName>
                                        </p:attrNameLst>
                                      </p:cBhvr>
                                      <p:to>
                                        <p:strVal val="hidden"/>
                                      </p:to>
                                    </p:se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6189"/>
                                        </p:tgtEl>
                                        <p:attrNameLst>
                                          <p:attrName>style.visibility</p:attrName>
                                        </p:attrNameLst>
                                      </p:cBhvr>
                                      <p:to>
                                        <p:strVal val="visible"/>
                                      </p:to>
                                    </p:set>
                                    <p:animEffect transition="in" filter="dissolve">
                                      <p:cBhvr>
                                        <p:cTn id="79" dur="500"/>
                                        <p:tgtEl>
                                          <p:spTgt spid="6189"/>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6000"/>
                            </p:stCondLst>
                            <p:childTnLst>
                              <p:par>
                                <p:cTn id="81" presetID="53" presetClass="exit" presetSubtype="0" fill="hold" nodeType="afterEffect">
                                  <p:stCondLst>
                                    <p:cond delay="0"/>
                                  </p:stCondLst>
                                  <p:childTnLst>
                                    <p:anim calcmode="lin" valueType="num">
                                      <p:cBhvr>
                                        <p:cTn id="82" dur="500"/>
                                        <p:tgtEl>
                                          <p:spTgt spid="6189"/>
                                        </p:tgtEl>
                                        <p:attrNameLst>
                                          <p:attrName>ppt_w</p:attrName>
                                        </p:attrNameLst>
                                      </p:cBhvr>
                                      <p:tavLst>
                                        <p:tav tm="0">
                                          <p:val>
                                            <p:strVal val="ppt_w"/>
                                          </p:val>
                                        </p:tav>
                                        <p:tav tm="100000">
                                          <p:val>
                                            <p:fltVal val="0"/>
                                          </p:val>
                                        </p:tav>
                                      </p:tavLst>
                                    </p:anim>
                                    <p:anim calcmode="lin" valueType="num">
                                      <p:cBhvr>
                                        <p:cTn id="83" dur="500"/>
                                        <p:tgtEl>
                                          <p:spTgt spid="6189"/>
                                        </p:tgtEl>
                                        <p:attrNameLst>
                                          <p:attrName>ppt_h</p:attrName>
                                        </p:attrNameLst>
                                      </p:cBhvr>
                                      <p:tavLst>
                                        <p:tav tm="0">
                                          <p:val>
                                            <p:strVal val="ppt_h"/>
                                          </p:val>
                                        </p:tav>
                                        <p:tav tm="100000">
                                          <p:val>
                                            <p:fltVal val="0"/>
                                          </p:val>
                                        </p:tav>
                                      </p:tavLst>
                                    </p:anim>
                                    <p:animEffect transition="out" filter="fade">
                                      <p:cBhvr>
                                        <p:cTn id="84" dur="500"/>
                                        <p:tgtEl>
                                          <p:spTgt spid="6189"/>
                                        </p:tgtEl>
                                      </p:cBhvr>
                                    </p:animEffect>
                                    <p:set>
                                      <p:cBhvr>
                                        <p:cTn id="85" dur="1" fill="hold">
                                          <p:stCondLst>
                                            <p:cond delay="499"/>
                                          </p:stCondLst>
                                        </p:cTn>
                                        <p:tgtEl>
                                          <p:spTgt spid="6189"/>
                                        </p:tgtEl>
                                        <p:attrNameLst>
                                          <p:attrName>style.visibility</p:attrName>
                                        </p:attrNameLst>
                                      </p:cBhvr>
                                      <p:to>
                                        <p:strVal val="hidden"/>
                                      </p:to>
                                    </p:set>
                                  </p:childTnLst>
                                </p:cTn>
                              </p:par>
                            </p:childTnLst>
                          </p:cTn>
                        </p:par>
                        <p:par>
                          <p:cTn id="86" fill="hold" nodeType="afterGroup">
                            <p:stCondLst>
                              <p:cond delay="6500"/>
                            </p:stCondLst>
                            <p:childTnLst>
                              <p:par>
                                <p:cTn id="87" presetID="9" presetClass="entr" presetSubtype="0" fill="hold" nodeType="afterEffect">
                                  <p:stCondLst>
                                    <p:cond delay="0"/>
                                  </p:stCondLst>
                                  <p:childTnLst>
                                    <p:set>
                                      <p:cBhvr>
                                        <p:cTn id="88" dur="1" fill="hold">
                                          <p:stCondLst>
                                            <p:cond delay="0"/>
                                          </p:stCondLst>
                                        </p:cTn>
                                        <p:tgtEl>
                                          <p:spTgt spid="6188"/>
                                        </p:tgtEl>
                                        <p:attrNameLst>
                                          <p:attrName>style.visibility</p:attrName>
                                        </p:attrNameLst>
                                      </p:cBhvr>
                                      <p:to>
                                        <p:strVal val="visible"/>
                                      </p:to>
                                    </p:set>
                                    <p:animEffect transition="in" filter="dissolve">
                                      <p:cBhvr>
                                        <p:cTn id="89" dur="500"/>
                                        <p:tgtEl>
                                          <p:spTgt spid="6188"/>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7000"/>
                            </p:stCondLst>
                            <p:childTnLst>
                              <p:par>
                                <p:cTn id="91" presetID="53" presetClass="exit" presetSubtype="0" fill="hold" nodeType="afterEffect">
                                  <p:stCondLst>
                                    <p:cond delay="0"/>
                                  </p:stCondLst>
                                  <p:childTnLst>
                                    <p:anim calcmode="lin" valueType="num">
                                      <p:cBhvr>
                                        <p:cTn id="92" dur="500"/>
                                        <p:tgtEl>
                                          <p:spTgt spid="6188"/>
                                        </p:tgtEl>
                                        <p:attrNameLst>
                                          <p:attrName>ppt_w</p:attrName>
                                        </p:attrNameLst>
                                      </p:cBhvr>
                                      <p:tavLst>
                                        <p:tav tm="0">
                                          <p:val>
                                            <p:strVal val="ppt_w"/>
                                          </p:val>
                                        </p:tav>
                                        <p:tav tm="100000">
                                          <p:val>
                                            <p:fltVal val="0"/>
                                          </p:val>
                                        </p:tav>
                                      </p:tavLst>
                                    </p:anim>
                                    <p:anim calcmode="lin" valueType="num">
                                      <p:cBhvr>
                                        <p:cTn id="93" dur="500"/>
                                        <p:tgtEl>
                                          <p:spTgt spid="6188"/>
                                        </p:tgtEl>
                                        <p:attrNameLst>
                                          <p:attrName>ppt_h</p:attrName>
                                        </p:attrNameLst>
                                      </p:cBhvr>
                                      <p:tavLst>
                                        <p:tav tm="0">
                                          <p:val>
                                            <p:strVal val="ppt_h"/>
                                          </p:val>
                                        </p:tav>
                                        <p:tav tm="100000">
                                          <p:val>
                                            <p:fltVal val="0"/>
                                          </p:val>
                                        </p:tav>
                                      </p:tavLst>
                                    </p:anim>
                                    <p:animEffect transition="out" filter="fade">
                                      <p:cBhvr>
                                        <p:cTn id="94" dur="500"/>
                                        <p:tgtEl>
                                          <p:spTgt spid="6188"/>
                                        </p:tgtEl>
                                      </p:cBhvr>
                                    </p:animEffect>
                                    <p:set>
                                      <p:cBhvr>
                                        <p:cTn id="95" dur="1" fill="hold">
                                          <p:stCondLst>
                                            <p:cond delay="499"/>
                                          </p:stCondLst>
                                        </p:cTn>
                                        <p:tgtEl>
                                          <p:spTgt spid="6188"/>
                                        </p:tgtEl>
                                        <p:attrNameLst>
                                          <p:attrName>style.visibility</p:attrName>
                                        </p:attrNameLst>
                                      </p:cBhvr>
                                      <p:to>
                                        <p:strVal val="hidden"/>
                                      </p:to>
                                    </p:set>
                                  </p:childTnLst>
                                </p:cTn>
                              </p:par>
                            </p:childTnLst>
                          </p:cTn>
                        </p:par>
                        <p:par>
                          <p:cTn id="96" fill="hold" nodeType="afterGroup">
                            <p:stCondLst>
                              <p:cond delay="7500"/>
                            </p:stCondLst>
                            <p:childTnLst>
                              <p:par>
                                <p:cTn id="97" presetID="9" presetClass="entr" presetSubtype="0" fill="hold" nodeType="afterEffect">
                                  <p:stCondLst>
                                    <p:cond delay="0"/>
                                  </p:stCondLst>
                                  <p:childTnLst>
                                    <p:set>
                                      <p:cBhvr>
                                        <p:cTn id="98" dur="1" fill="hold">
                                          <p:stCondLst>
                                            <p:cond delay="0"/>
                                          </p:stCondLst>
                                        </p:cTn>
                                        <p:tgtEl>
                                          <p:spTgt spid="6187"/>
                                        </p:tgtEl>
                                        <p:attrNameLst>
                                          <p:attrName>style.visibility</p:attrName>
                                        </p:attrNameLst>
                                      </p:cBhvr>
                                      <p:to>
                                        <p:strVal val="visible"/>
                                      </p:to>
                                    </p:set>
                                    <p:animEffect transition="in" filter="dissolve">
                                      <p:cBhvr>
                                        <p:cTn id="99" dur="500"/>
                                        <p:tgtEl>
                                          <p:spTgt spid="6187"/>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8000"/>
                            </p:stCondLst>
                            <p:childTnLst>
                              <p:par>
                                <p:cTn id="101" presetID="53" presetClass="exit" presetSubtype="0" fill="hold" nodeType="afterEffect">
                                  <p:stCondLst>
                                    <p:cond delay="0"/>
                                  </p:stCondLst>
                                  <p:childTnLst>
                                    <p:anim calcmode="lin" valueType="num">
                                      <p:cBhvr>
                                        <p:cTn id="102" dur="500"/>
                                        <p:tgtEl>
                                          <p:spTgt spid="6187"/>
                                        </p:tgtEl>
                                        <p:attrNameLst>
                                          <p:attrName>ppt_w</p:attrName>
                                        </p:attrNameLst>
                                      </p:cBhvr>
                                      <p:tavLst>
                                        <p:tav tm="0">
                                          <p:val>
                                            <p:strVal val="ppt_w"/>
                                          </p:val>
                                        </p:tav>
                                        <p:tav tm="100000">
                                          <p:val>
                                            <p:fltVal val="0"/>
                                          </p:val>
                                        </p:tav>
                                      </p:tavLst>
                                    </p:anim>
                                    <p:anim calcmode="lin" valueType="num">
                                      <p:cBhvr>
                                        <p:cTn id="103" dur="500"/>
                                        <p:tgtEl>
                                          <p:spTgt spid="6187"/>
                                        </p:tgtEl>
                                        <p:attrNameLst>
                                          <p:attrName>ppt_h</p:attrName>
                                        </p:attrNameLst>
                                      </p:cBhvr>
                                      <p:tavLst>
                                        <p:tav tm="0">
                                          <p:val>
                                            <p:strVal val="ppt_h"/>
                                          </p:val>
                                        </p:tav>
                                        <p:tav tm="100000">
                                          <p:val>
                                            <p:fltVal val="0"/>
                                          </p:val>
                                        </p:tav>
                                      </p:tavLst>
                                    </p:anim>
                                    <p:animEffect transition="out" filter="fade">
                                      <p:cBhvr>
                                        <p:cTn id="104" dur="500"/>
                                        <p:tgtEl>
                                          <p:spTgt spid="6187"/>
                                        </p:tgtEl>
                                      </p:cBhvr>
                                    </p:animEffect>
                                    <p:set>
                                      <p:cBhvr>
                                        <p:cTn id="105" dur="1" fill="hold">
                                          <p:stCondLst>
                                            <p:cond delay="499"/>
                                          </p:stCondLst>
                                        </p:cTn>
                                        <p:tgtEl>
                                          <p:spTgt spid="6187"/>
                                        </p:tgtEl>
                                        <p:attrNameLst>
                                          <p:attrName>style.visibility</p:attrName>
                                        </p:attrNameLst>
                                      </p:cBhvr>
                                      <p:to>
                                        <p:strVal val="hidden"/>
                                      </p:to>
                                    </p:set>
                                  </p:childTnLst>
                                </p:cTn>
                              </p:par>
                            </p:childTnLst>
                          </p:cTn>
                        </p:par>
                        <p:par>
                          <p:cTn id="106" fill="hold" nodeType="afterGroup">
                            <p:stCondLst>
                              <p:cond delay="8500"/>
                            </p:stCondLst>
                            <p:childTnLst>
                              <p:par>
                                <p:cTn id="107" presetID="9" presetClass="entr" presetSubtype="0" fill="hold" nodeType="afterEffect">
                                  <p:stCondLst>
                                    <p:cond delay="0"/>
                                  </p:stCondLst>
                                  <p:childTnLst>
                                    <p:set>
                                      <p:cBhvr>
                                        <p:cTn id="108" dur="1" fill="hold">
                                          <p:stCondLst>
                                            <p:cond delay="0"/>
                                          </p:stCondLst>
                                        </p:cTn>
                                        <p:tgtEl>
                                          <p:spTgt spid="6186"/>
                                        </p:tgtEl>
                                        <p:attrNameLst>
                                          <p:attrName>style.visibility</p:attrName>
                                        </p:attrNameLst>
                                      </p:cBhvr>
                                      <p:to>
                                        <p:strVal val="visible"/>
                                      </p:to>
                                    </p:set>
                                    <p:animEffect transition="in" filter="dissolve">
                                      <p:cBhvr>
                                        <p:cTn id="109" dur="500"/>
                                        <p:tgtEl>
                                          <p:spTgt spid="6186"/>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9000"/>
                            </p:stCondLst>
                            <p:childTnLst>
                              <p:par>
                                <p:cTn id="111" presetID="53" presetClass="exit" presetSubtype="0" fill="hold" nodeType="afterEffect">
                                  <p:stCondLst>
                                    <p:cond delay="0"/>
                                  </p:stCondLst>
                                  <p:childTnLst>
                                    <p:anim calcmode="lin" valueType="num">
                                      <p:cBhvr>
                                        <p:cTn id="112" dur="500"/>
                                        <p:tgtEl>
                                          <p:spTgt spid="6186"/>
                                        </p:tgtEl>
                                        <p:attrNameLst>
                                          <p:attrName>ppt_w</p:attrName>
                                        </p:attrNameLst>
                                      </p:cBhvr>
                                      <p:tavLst>
                                        <p:tav tm="0">
                                          <p:val>
                                            <p:strVal val="ppt_w"/>
                                          </p:val>
                                        </p:tav>
                                        <p:tav tm="100000">
                                          <p:val>
                                            <p:fltVal val="0"/>
                                          </p:val>
                                        </p:tav>
                                      </p:tavLst>
                                    </p:anim>
                                    <p:anim calcmode="lin" valueType="num">
                                      <p:cBhvr>
                                        <p:cTn id="113" dur="500"/>
                                        <p:tgtEl>
                                          <p:spTgt spid="6186"/>
                                        </p:tgtEl>
                                        <p:attrNameLst>
                                          <p:attrName>ppt_h</p:attrName>
                                        </p:attrNameLst>
                                      </p:cBhvr>
                                      <p:tavLst>
                                        <p:tav tm="0">
                                          <p:val>
                                            <p:strVal val="ppt_h"/>
                                          </p:val>
                                        </p:tav>
                                        <p:tav tm="100000">
                                          <p:val>
                                            <p:fltVal val="0"/>
                                          </p:val>
                                        </p:tav>
                                      </p:tavLst>
                                    </p:anim>
                                    <p:animEffect transition="out" filter="fade">
                                      <p:cBhvr>
                                        <p:cTn id="114" dur="500"/>
                                        <p:tgtEl>
                                          <p:spTgt spid="6186"/>
                                        </p:tgtEl>
                                      </p:cBhvr>
                                    </p:animEffect>
                                    <p:set>
                                      <p:cBhvr>
                                        <p:cTn id="115" dur="1" fill="hold">
                                          <p:stCondLst>
                                            <p:cond delay="499"/>
                                          </p:stCondLst>
                                        </p:cTn>
                                        <p:tgtEl>
                                          <p:spTgt spid="6186"/>
                                        </p:tgtEl>
                                        <p:attrNameLst>
                                          <p:attrName>style.visibility</p:attrName>
                                        </p:attrNameLst>
                                      </p:cBhvr>
                                      <p:to>
                                        <p:strVal val="hidden"/>
                                      </p:to>
                                    </p:set>
                                  </p:childTnLst>
                                </p:cTn>
                              </p:par>
                            </p:childTnLst>
                          </p:cTn>
                        </p:par>
                        <p:par>
                          <p:cTn id="116" fill="hold" nodeType="afterGroup">
                            <p:stCondLst>
                              <p:cond delay="9500"/>
                            </p:stCondLst>
                            <p:childTnLst>
                              <p:par>
                                <p:cTn id="117" presetID="9" presetClass="entr" presetSubtype="0" fill="hold" nodeType="afterEffect">
                                  <p:stCondLst>
                                    <p:cond delay="0"/>
                                  </p:stCondLst>
                                  <p:childTnLst>
                                    <p:set>
                                      <p:cBhvr>
                                        <p:cTn id="118" dur="1" fill="hold">
                                          <p:stCondLst>
                                            <p:cond delay="0"/>
                                          </p:stCondLst>
                                        </p:cTn>
                                        <p:tgtEl>
                                          <p:spTgt spid="6185"/>
                                        </p:tgtEl>
                                        <p:attrNameLst>
                                          <p:attrName>style.visibility</p:attrName>
                                        </p:attrNameLst>
                                      </p:cBhvr>
                                      <p:to>
                                        <p:strVal val="visible"/>
                                      </p:to>
                                    </p:set>
                                    <p:animEffect transition="in" filter="dissolve">
                                      <p:cBhvr>
                                        <p:cTn id="119" dur="500"/>
                                        <p:tgtEl>
                                          <p:spTgt spid="6185"/>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10000"/>
                            </p:stCondLst>
                            <p:childTnLst>
                              <p:par>
                                <p:cTn id="121" presetID="53" presetClass="exit" presetSubtype="0" fill="hold" nodeType="afterEffect">
                                  <p:stCondLst>
                                    <p:cond delay="0"/>
                                  </p:stCondLst>
                                  <p:childTnLst>
                                    <p:anim calcmode="lin" valueType="num">
                                      <p:cBhvr>
                                        <p:cTn id="122" dur="500"/>
                                        <p:tgtEl>
                                          <p:spTgt spid="6185"/>
                                        </p:tgtEl>
                                        <p:attrNameLst>
                                          <p:attrName>ppt_w</p:attrName>
                                        </p:attrNameLst>
                                      </p:cBhvr>
                                      <p:tavLst>
                                        <p:tav tm="0">
                                          <p:val>
                                            <p:strVal val="ppt_w"/>
                                          </p:val>
                                        </p:tav>
                                        <p:tav tm="100000">
                                          <p:val>
                                            <p:fltVal val="0"/>
                                          </p:val>
                                        </p:tav>
                                      </p:tavLst>
                                    </p:anim>
                                    <p:anim calcmode="lin" valueType="num">
                                      <p:cBhvr>
                                        <p:cTn id="123" dur="500"/>
                                        <p:tgtEl>
                                          <p:spTgt spid="6185"/>
                                        </p:tgtEl>
                                        <p:attrNameLst>
                                          <p:attrName>ppt_h</p:attrName>
                                        </p:attrNameLst>
                                      </p:cBhvr>
                                      <p:tavLst>
                                        <p:tav tm="0">
                                          <p:val>
                                            <p:strVal val="ppt_h"/>
                                          </p:val>
                                        </p:tav>
                                        <p:tav tm="100000">
                                          <p:val>
                                            <p:fltVal val="0"/>
                                          </p:val>
                                        </p:tav>
                                      </p:tavLst>
                                    </p:anim>
                                    <p:animEffect transition="out" filter="fade">
                                      <p:cBhvr>
                                        <p:cTn id="124" dur="500"/>
                                        <p:tgtEl>
                                          <p:spTgt spid="6185"/>
                                        </p:tgtEl>
                                      </p:cBhvr>
                                    </p:animEffect>
                                    <p:set>
                                      <p:cBhvr>
                                        <p:cTn id="125" dur="1" fill="hold">
                                          <p:stCondLst>
                                            <p:cond delay="499"/>
                                          </p:stCondLst>
                                        </p:cTn>
                                        <p:tgtEl>
                                          <p:spTgt spid="6185"/>
                                        </p:tgtEl>
                                        <p:attrNameLst>
                                          <p:attrName>style.visibility</p:attrName>
                                        </p:attrNameLst>
                                      </p:cBhvr>
                                      <p:to>
                                        <p:strVal val="hidden"/>
                                      </p:to>
                                    </p:set>
                                  </p:childTnLst>
                                </p:cTn>
                              </p:par>
                            </p:childTnLst>
                          </p:cTn>
                        </p:par>
                        <p:par>
                          <p:cTn id="126" fill="hold" nodeType="afterGroup">
                            <p:stCondLst>
                              <p:cond delay="10500"/>
                            </p:stCondLst>
                            <p:childTnLst>
                              <p:par>
                                <p:cTn id="127" presetID="9" presetClass="entr" presetSubtype="0" fill="hold" nodeType="afterEffect">
                                  <p:stCondLst>
                                    <p:cond delay="0"/>
                                  </p:stCondLst>
                                  <p:childTnLst>
                                    <p:set>
                                      <p:cBhvr>
                                        <p:cTn id="128" dur="1" fill="hold">
                                          <p:stCondLst>
                                            <p:cond delay="0"/>
                                          </p:stCondLst>
                                        </p:cTn>
                                        <p:tgtEl>
                                          <p:spTgt spid="6184"/>
                                        </p:tgtEl>
                                        <p:attrNameLst>
                                          <p:attrName>style.visibility</p:attrName>
                                        </p:attrNameLst>
                                      </p:cBhvr>
                                      <p:to>
                                        <p:strVal val="visible"/>
                                      </p:to>
                                    </p:set>
                                    <p:animEffect transition="in" filter="dissolve">
                                      <p:cBhvr>
                                        <p:cTn id="129" dur="500"/>
                                        <p:tgtEl>
                                          <p:spTgt spid="6184"/>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11000"/>
                            </p:stCondLst>
                            <p:childTnLst>
                              <p:par>
                                <p:cTn id="131" presetID="53" presetClass="exit" presetSubtype="0" fill="hold" nodeType="afterEffect">
                                  <p:stCondLst>
                                    <p:cond delay="0"/>
                                  </p:stCondLst>
                                  <p:childTnLst>
                                    <p:anim calcmode="lin" valueType="num">
                                      <p:cBhvr>
                                        <p:cTn id="132" dur="500"/>
                                        <p:tgtEl>
                                          <p:spTgt spid="6184"/>
                                        </p:tgtEl>
                                        <p:attrNameLst>
                                          <p:attrName>ppt_w</p:attrName>
                                        </p:attrNameLst>
                                      </p:cBhvr>
                                      <p:tavLst>
                                        <p:tav tm="0">
                                          <p:val>
                                            <p:strVal val="ppt_w"/>
                                          </p:val>
                                        </p:tav>
                                        <p:tav tm="100000">
                                          <p:val>
                                            <p:fltVal val="0"/>
                                          </p:val>
                                        </p:tav>
                                      </p:tavLst>
                                    </p:anim>
                                    <p:anim calcmode="lin" valueType="num">
                                      <p:cBhvr>
                                        <p:cTn id="133" dur="500"/>
                                        <p:tgtEl>
                                          <p:spTgt spid="6184"/>
                                        </p:tgtEl>
                                        <p:attrNameLst>
                                          <p:attrName>ppt_h</p:attrName>
                                        </p:attrNameLst>
                                      </p:cBhvr>
                                      <p:tavLst>
                                        <p:tav tm="0">
                                          <p:val>
                                            <p:strVal val="ppt_h"/>
                                          </p:val>
                                        </p:tav>
                                        <p:tav tm="100000">
                                          <p:val>
                                            <p:fltVal val="0"/>
                                          </p:val>
                                        </p:tav>
                                      </p:tavLst>
                                    </p:anim>
                                    <p:animEffect transition="out" filter="fade">
                                      <p:cBhvr>
                                        <p:cTn id="134" dur="500"/>
                                        <p:tgtEl>
                                          <p:spTgt spid="6184"/>
                                        </p:tgtEl>
                                      </p:cBhvr>
                                    </p:animEffect>
                                    <p:set>
                                      <p:cBhvr>
                                        <p:cTn id="135" dur="1" fill="hold">
                                          <p:stCondLst>
                                            <p:cond delay="499"/>
                                          </p:stCondLst>
                                        </p:cTn>
                                        <p:tgtEl>
                                          <p:spTgt spid="6184"/>
                                        </p:tgtEl>
                                        <p:attrNameLst>
                                          <p:attrName>style.visibility</p:attrName>
                                        </p:attrNameLst>
                                      </p:cBhvr>
                                      <p:to>
                                        <p:strVal val="hidden"/>
                                      </p:to>
                                    </p:set>
                                  </p:childTnLst>
                                </p:cTn>
                              </p:par>
                            </p:childTnLst>
                          </p:cTn>
                        </p:par>
                        <p:par>
                          <p:cTn id="136" fill="hold" nodeType="afterGroup">
                            <p:stCondLst>
                              <p:cond delay="11500"/>
                            </p:stCondLst>
                            <p:childTnLst>
                              <p:par>
                                <p:cTn id="137" presetID="9" presetClass="entr" presetSubtype="0" fill="hold" nodeType="afterEffect">
                                  <p:stCondLst>
                                    <p:cond delay="0"/>
                                  </p:stCondLst>
                                  <p:childTnLst>
                                    <p:set>
                                      <p:cBhvr>
                                        <p:cTn id="138" dur="1" fill="hold">
                                          <p:stCondLst>
                                            <p:cond delay="0"/>
                                          </p:stCondLst>
                                        </p:cTn>
                                        <p:tgtEl>
                                          <p:spTgt spid="6183"/>
                                        </p:tgtEl>
                                        <p:attrNameLst>
                                          <p:attrName>style.visibility</p:attrName>
                                        </p:attrNameLst>
                                      </p:cBhvr>
                                      <p:to>
                                        <p:strVal val="visible"/>
                                      </p:to>
                                    </p:set>
                                    <p:animEffect transition="in" filter="dissolve">
                                      <p:cBhvr>
                                        <p:cTn id="139" dur="500"/>
                                        <p:tgtEl>
                                          <p:spTgt spid="6183"/>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12000"/>
                            </p:stCondLst>
                            <p:childTnLst>
                              <p:par>
                                <p:cTn id="141" presetID="53" presetClass="exit" presetSubtype="0" fill="hold" nodeType="afterEffect">
                                  <p:stCondLst>
                                    <p:cond delay="0"/>
                                  </p:stCondLst>
                                  <p:childTnLst>
                                    <p:anim calcmode="lin" valueType="num">
                                      <p:cBhvr>
                                        <p:cTn id="142" dur="500"/>
                                        <p:tgtEl>
                                          <p:spTgt spid="6183"/>
                                        </p:tgtEl>
                                        <p:attrNameLst>
                                          <p:attrName>ppt_w</p:attrName>
                                        </p:attrNameLst>
                                      </p:cBhvr>
                                      <p:tavLst>
                                        <p:tav tm="0">
                                          <p:val>
                                            <p:strVal val="ppt_w"/>
                                          </p:val>
                                        </p:tav>
                                        <p:tav tm="100000">
                                          <p:val>
                                            <p:fltVal val="0"/>
                                          </p:val>
                                        </p:tav>
                                      </p:tavLst>
                                    </p:anim>
                                    <p:anim calcmode="lin" valueType="num">
                                      <p:cBhvr>
                                        <p:cTn id="143" dur="500"/>
                                        <p:tgtEl>
                                          <p:spTgt spid="6183"/>
                                        </p:tgtEl>
                                        <p:attrNameLst>
                                          <p:attrName>ppt_h</p:attrName>
                                        </p:attrNameLst>
                                      </p:cBhvr>
                                      <p:tavLst>
                                        <p:tav tm="0">
                                          <p:val>
                                            <p:strVal val="ppt_h"/>
                                          </p:val>
                                        </p:tav>
                                        <p:tav tm="100000">
                                          <p:val>
                                            <p:fltVal val="0"/>
                                          </p:val>
                                        </p:tav>
                                      </p:tavLst>
                                    </p:anim>
                                    <p:animEffect transition="out" filter="fade">
                                      <p:cBhvr>
                                        <p:cTn id="144" dur="500"/>
                                        <p:tgtEl>
                                          <p:spTgt spid="6183"/>
                                        </p:tgtEl>
                                      </p:cBhvr>
                                    </p:animEffect>
                                    <p:set>
                                      <p:cBhvr>
                                        <p:cTn id="145" dur="1" fill="hold">
                                          <p:stCondLst>
                                            <p:cond delay="499"/>
                                          </p:stCondLst>
                                        </p:cTn>
                                        <p:tgtEl>
                                          <p:spTgt spid="6183"/>
                                        </p:tgtEl>
                                        <p:attrNameLst>
                                          <p:attrName>style.visibility</p:attrName>
                                        </p:attrNameLst>
                                      </p:cBhvr>
                                      <p:to>
                                        <p:strVal val="hidden"/>
                                      </p:to>
                                    </p:set>
                                  </p:childTnLst>
                                </p:cTn>
                              </p:par>
                            </p:childTnLst>
                          </p:cTn>
                        </p:par>
                        <p:par>
                          <p:cTn id="146" fill="hold" nodeType="afterGroup">
                            <p:stCondLst>
                              <p:cond delay="12500"/>
                            </p:stCondLst>
                            <p:childTnLst>
                              <p:par>
                                <p:cTn id="147" presetID="9" presetClass="entr" presetSubtype="0" fill="hold" nodeType="afterEffect">
                                  <p:stCondLst>
                                    <p:cond delay="0"/>
                                  </p:stCondLst>
                                  <p:childTnLst>
                                    <p:set>
                                      <p:cBhvr>
                                        <p:cTn id="148" dur="1" fill="hold">
                                          <p:stCondLst>
                                            <p:cond delay="0"/>
                                          </p:stCondLst>
                                        </p:cTn>
                                        <p:tgtEl>
                                          <p:spTgt spid="6182"/>
                                        </p:tgtEl>
                                        <p:attrNameLst>
                                          <p:attrName>style.visibility</p:attrName>
                                        </p:attrNameLst>
                                      </p:cBhvr>
                                      <p:to>
                                        <p:strVal val="visible"/>
                                      </p:to>
                                    </p:set>
                                    <p:animEffect transition="in" filter="dissolve">
                                      <p:cBhvr>
                                        <p:cTn id="149" dur="500"/>
                                        <p:tgtEl>
                                          <p:spTgt spid="6182"/>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13000"/>
                            </p:stCondLst>
                            <p:childTnLst>
                              <p:par>
                                <p:cTn id="151" presetID="53" presetClass="exit" presetSubtype="0" fill="hold" nodeType="afterEffect">
                                  <p:stCondLst>
                                    <p:cond delay="0"/>
                                  </p:stCondLst>
                                  <p:childTnLst>
                                    <p:anim calcmode="lin" valueType="num">
                                      <p:cBhvr>
                                        <p:cTn id="152" dur="500"/>
                                        <p:tgtEl>
                                          <p:spTgt spid="6182"/>
                                        </p:tgtEl>
                                        <p:attrNameLst>
                                          <p:attrName>ppt_w</p:attrName>
                                        </p:attrNameLst>
                                      </p:cBhvr>
                                      <p:tavLst>
                                        <p:tav tm="0">
                                          <p:val>
                                            <p:strVal val="ppt_w"/>
                                          </p:val>
                                        </p:tav>
                                        <p:tav tm="100000">
                                          <p:val>
                                            <p:fltVal val="0"/>
                                          </p:val>
                                        </p:tav>
                                      </p:tavLst>
                                    </p:anim>
                                    <p:anim calcmode="lin" valueType="num">
                                      <p:cBhvr>
                                        <p:cTn id="153" dur="500"/>
                                        <p:tgtEl>
                                          <p:spTgt spid="6182"/>
                                        </p:tgtEl>
                                        <p:attrNameLst>
                                          <p:attrName>ppt_h</p:attrName>
                                        </p:attrNameLst>
                                      </p:cBhvr>
                                      <p:tavLst>
                                        <p:tav tm="0">
                                          <p:val>
                                            <p:strVal val="ppt_h"/>
                                          </p:val>
                                        </p:tav>
                                        <p:tav tm="100000">
                                          <p:val>
                                            <p:fltVal val="0"/>
                                          </p:val>
                                        </p:tav>
                                      </p:tavLst>
                                    </p:anim>
                                    <p:animEffect transition="out" filter="fade">
                                      <p:cBhvr>
                                        <p:cTn id="154" dur="500"/>
                                        <p:tgtEl>
                                          <p:spTgt spid="6182"/>
                                        </p:tgtEl>
                                      </p:cBhvr>
                                    </p:animEffect>
                                    <p:set>
                                      <p:cBhvr>
                                        <p:cTn id="155" dur="1" fill="hold">
                                          <p:stCondLst>
                                            <p:cond delay="499"/>
                                          </p:stCondLst>
                                        </p:cTn>
                                        <p:tgtEl>
                                          <p:spTgt spid="6182"/>
                                        </p:tgtEl>
                                        <p:attrNameLst>
                                          <p:attrName>style.visibility</p:attrName>
                                        </p:attrNameLst>
                                      </p:cBhvr>
                                      <p:to>
                                        <p:strVal val="hidden"/>
                                      </p:to>
                                    </p:set>
                                  </p:childTnLst>
                                </p:cTn>
                              </p:par>
                            </p:childTnLst>
                          </p:cTn>
                        </p:par>
                        <p:par>
                          <p:cTn id="156" fill="hold" nodeType="afterGroup">
                            <p:stCondLst>
                              <p:cond delay="13500"/>
                            </p:stCondLst>
                            <p:childTnLst>
                              <p:par>
                                <p:cTn id="157" presetID="9" presetClass="entr" presetSubtype="0" fill="hold" nodeType="afterEffect">
                                  <p:stCondLst>
                                    <p:cond delay="0"/>
                                  </p:stCondLst>
                                  <p:childTnLst>
                                    <p:set>
                                      <p:cBhvr>
                                        <p:cTn id="158" dur="1" fill="hold">
                                          <p:stCondLst>
                                            <p:cond delay="0"/>
                                          </p:stCondLst>
                                        </p:cTn>
                                        <p:tgtEl>
                                          <p:spTgt spid="6181"/>
                                        </p:tgtEl>
                                        <p:attrNameLst>
                                          <p:attrName>style.visibility</p:attrName>
                                        </p:attrNameLst>
                                      </p:cBhvr>
                                      <p:to>
                                        <p:strVal val="visible"/>
                                      </p:to>
                                    </p:set>
                                    <p:animEffect transition="in" filter="dissolve">
                                      <p:cBhvr>
                                        <p:cTn id="159" dur="500"/>
                                        <p:tgtEl>
                                          <p:spTgt spid="6181"/>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14000"/>
                            </p:stCondLst>
                            <p:childTnLst>
                              <p:par>
                                <p:cTn id="161" presetID="53" presetClass="exit" presetSubtype="0" fill="hold" nodeType="afterEffect">
                                  <p:stCondLst>
                                    <p:cond delay="0"/>
                                  </p:stCondLst>
                                  <p:childTnLst>
                                    <p:anim calcmode="lin" valueType="num">
                                      <p:cBhvr>
                                        <p:cTn id="162" dur="500"/>
                                        <p:tgtEl>
                                          <p:spTgt spid="6181"/>
                                        </p:tgtEl>
                                        <p:attrNameLst>
                                          <p:attrName>ppt_w</p:attrName>
                                        </p:attrNameLst>
                                      </p:cBhvr>
                                      <p:tavLst>
                                        <p:tav tm="0">
                                          <p:val>
                                            <p:strVal val="ppt_w"/>
                                          </p:val>
                                        </p:tav>
                                        <p:tav tm="100000">
                                          <p:val>
                                            <p:fltVal val="0"/>
                                          </p:val>
                                        </p:tav>
                                      </p:tavLst>
                                    </p:anim>
                                    <p:anim calcmode="lin" valueType="num">
                                      <p:cBhvr>
                                        <p:cTn id="163" dur="500"/>
                                        <p:tgtEl>
                                          <p:spTgt spid="6181"/>
                                        </p:tgtEl>
                                        <p:attrNameLst>
                                          <p:attrName>ppt_h</p:attrName>
                                        </p:attrNameLst>
                                      </p:cBhvr>
                                      <p:tavLst>
                                        <p:tav tm="0">
                                          <p:val>
                                            <p:strVal val="ppt_h"/>
                                          </p:val>
                                        </p:tav>
                                        <p:tav tm="100000">
                                          <p:val>
                                            <p:fltVal val="0"/>
                                          </p:val>
                                        </p:tav>
                                      </p:tavLst>
                                    </p:anim>
                                    <p:animEffect transition="out" filter="fade">
                                      <p:cBhvr>
                                        <p:cTn id="164" dur="500"/>
                                        <p:tgtEl>
                                          <p:spTgt spid="6181"/>
                                        </p:tgtEl>
                                      </p:cBhvr>
                                    </p:animEffect>
                                    <p:set>
                                      <p:cBhvr>
                                        <p:cTn id="165" dur="1" fill="hold">
                                          <p:stCondLst>
                                            <p:cond delay="499"/>
                                          </p:stCondLst>
                                        </p:cTn>
                                        <p:tgtEl>
                                          <p:spTgt spid="6181"/>
                                        </p:tgtEl>
                                        <p:attrNameLst>
                                          <p:attrName>style.visibility</p:attrName>
                                        </p:attrNameLst>
                                      </p:cBhvr>
                                      <p:to>
                                        <p:strVal val="hidden"/>
                                      </p:to>
                                    </p:set>
                                  </p:childTnLst>
                                </p:cTn>
                              </p:par>
                            </p:childTnLst>
                          </p:cTn>
                        </p:par>
                        <p:par>
                          <p:cTn id="166" fill="hold" nodeType="afterGroup">
                            <p:stCondLst>
                              <p:cond delay="14500"/>
                            </p:stCondLst>
                            <p:childTnLst>
                              <p:par>
                                <p:cTn id="167" presetID="9" presetClass="entr" presetSubtype="0" fill="hold" nodeType="afterEffect">
                                  <p:stCondLst>
                                    <p:cond delay="0"/>
                                  </p:stCondLst>
                                  <p:childTnLst>
                                    <p:set>
                                      <p:cBhvr>
                                        <p:cTn id="168" dur="1" fill="hold">
                                          <p:stCondLst>
                                            <p:cond delay="0"/>
                                          </p:stCondLst>
                                        </p:cTn>
                                        <p:tgtEl>
                                          <p:spTgt spid="6180"/>
                                        </p:tgtEl>
                                        <p:attrNameLst>
                                          <p:attrName>style.visibility</p:attrName>
                                        </p:attrNameLst>
                                      </p:cBhvr>
                                      <p:to>
                                        <p:strVal val="visible"/>
                                      </p:to>
                                    </p:set>
                                    <p:animEffect transition="in" filter="dissolve">
                                      <p:cBhvr>
                                        <p:cTn id="169" dur="500"/>
                                        <p:tgtEl>
                                          <p:spTgt spid="6180"/>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15000"/>
                            </p:stCondLst>
                            <p:childTnLst>
                              <p:par>
                                <p:cTn id="171" presetID="53" presetClass="exit" presetSubtype="0" fill="hold" nodeType="afterEffect">
                                  <p:stCondLst>
                                    <p:cond delay="0"/>
                                  </p:stCondLst>
                                  <p:childTnLst>
                                    <p:anim calcmode="lin" valueType="num">
                                      <p:cBhvr>
                                        <p:cTn id="172" dur="500"/>
                                        <p:tgtEl>
                                          <p:spTgt spid="6180"/>
                                        </p:tgtEl>
                                        <p:attrNameLst>
                                          <p:attrName>ppt_w</p:attrName>
                                        </p:attrNameLst>
                                      </p:cBhvr>
                                      <p:tavLst>
                                        <p:tav tm="0">
                                          <p:val>
                                            <p:strVal val="ppt_w"/>
                                          </p:val>
                                        </p:tav>
                                        <p:tav tm="100000">
                                          <p:val>
                                            <p:fltVal val="0"/>
                                          </p:val>
                                        </p:tav>
                                      </p:tavLst>
                                    </p:anim>
                                    <p:anim calcmode="lin" valueType="num">
                                      <p:cBhvr>
                                        <p:cTn id="173" dur="500"/>
                                        <p:tgtEl>
                                          <p:spTgt spid="6180"/>
                                        </p:tgtEl>
                                        <p:attrNameLst>
                                          <p:attrName>ppt_h</p:attrName>
                                        </p:attrNameLst>
                                      </p:cBhvr>
                                      <p:tavLst>
                                        <p:tav tm="0">
                                          <p:val>
                                            <p:strVal val="ppt_h"/>
                                          </p:val>
                                        </p:tav>
                                        <p:tav tm="100000">
                                          <p:val>
                                            <p:fltVal val="0"/>
                                          </p:val>
                                        </p:tav>
                                      </p:tavLst>
                                    </p:anim>
                                    <p:animEffect transition="out" filter="fade">
                                      <p:cBhvr>
                                        <p:cTn id="174" dur="500"/>
                                        <p:tgtEl>
                                          <p:spTgt spid="6180"/>
                                        </p:tgtEl>
                                      </p:cBhvr>
                                    </p:animEffect>
                                    <p:set>
                                      <p:cBhvr>
                                        <p:cTn id="175" dur="1" fill="hold">
                                          <p:stCondLst>
                                            <p:cond delay="499"/>
                                          </p:stCondLst>
                                        </p:cTn>
                                        <p:tgtEl>
                                          <p:spTgt spid="6180"/>
                                        </p:tgtEl>
                                        <p:attrNameLst>
                                          <p:attrName>style.visibility</p:attrName>
                                        </p:attrNameLst>
                                      </p:cBhvr>
                                      <p:to>
                                        <p:strVal val="hidden"/>
                                      </p:to>
                                    </p:set>
                                  </p:childTnLst>
                                </p:cTn>
                              </p:par>
                              <p:par>
                                <p:cTn id="176" presetID="53" presetClass="entr" presetSubtype="0" fill="hold" nodeType="withEffect">
                                  <p:stCondLst>
                                    <p:cond delay="0"/>
                                  </p:stCondLst>
                                  <p:childTnLst>
                                    <p:set>
                                      <p:cBhvr>
                                        <p:cTn id="177" dur="1" fill="hold">
                                          <p:stCondLst>
                                            <p:cond delay="0"/>
                                          </p:stCondLst>
                                        </p:cTn>
                                        <p:tgtEl>
                                          <p:spTgt spid="26"/>
                                        </p:tgtEl>
                                        <p:attrNameLst>
                                          <p:attrName>style.visibility</p:attrName>
                                        </p:attrNameLst>
                                      </p:cBhvr>
                                      <p:to>
                                        <p:strVal val="visible"/>
                                      </p:to>
                                    </p:set>
                                    <p:anim calcmode="lin" valueType="num">
                                      <p:cBhvr>
                                        <p:cTn id="178" dur="500" fill="hold"/>
                                        <p:tgtEl>
                                          <p:spTgt spid="26"/>
                                        </p:tgtEl>
                                        <p:attrNameLst>
                                          <p:attrName>ppt_w</p:attrName>
                                        </p:attrNameLst>
                                      </p:cBhvr>
                                      <p:tavLst>
                                        <p:tav tm="0">
                                          <p:val>
                                            <p:fltVal val="0"/>
                                          </p:val>
                                        </p:tav>
                                        <p:tav tm="100000">
                                          <p:val>
                                            <p:strVal val="#ppt_w"/>
                                          </p:val>
                                        </p:tav>
                                      </p:tavLst>
                                    </p:anim>
                                    <p:anim calcmode="lin" valueType="num">
                                      <p:cBhvr>
                                        <p:cTn id="179" dur="500" fill="hold"/>
                                        <p:tgtEl>
                                          <p:spTgt spid="26"/>
                                        </p:tgtEl>
                                        <p:attrNameLst>
                                          <p:attrName>ppt_h</p:attrName>
                                        </p:attrNameLst>
                                      </p:cBhvr>
                                      <p:tavLst>
                                        <p:tav tm="0">
                                          <p:val>
                                            <p:fltVal val="0"/>
                                          </p:val>
                                        </p:tav>
                                        <p:tav tm="100000">
                                          <p:val>
                                            <p:strVal val="#ppt_h"/>
                                          </p:val>
                                        </p:tav>
                                      </p:tavLst>
                                    </p:anim>
                                    <p:animEffect transition="in" filter="fade">
                                      <p:cBhvr>
                                        <p:cTn id="180" dur="500"/>
                                        <p:tgtEl>
                                          <p:spTgt spid="26"/>
                                        </p:tgtEl>
                                      </p:cBhvr>
                                    </p:animEffect>
                                  </p:childTnLst>
                                  <p:subTnLst>
                                    <p:audio>
                                      <p:cMediaNode>
                                        <p:cTn display="0" masterRel="sameClick">
                                          <p:stCondLst>
                                            <p:cond evt="begin" delay="0">
                                              <p:tn val="176"/>
                                            </p:cond>
                                          </p:stCondLst>
                                          <p:endCondLst>
                                            <p:cond evt="onStopAudio" delay="0">
                                              <p:tgtEl>
                                                <p:sldTgt/>
                                              </p:tgtEl>
                                            </p:cond>
                                          </p:endCondLst>
                                        </p:cTn>
                                        <p:tgtEl>
                                          <p:sndTgt r:embed="rId6" name="chimes.wav"/>
                                        </p:tgtEl>
                                      </p:cMediaNode>
                                    </p:audio>
                                  </p:subTnLst>
                                </p:cTn>
                              </p:par>
                            </p:childTnLst>
                          </p:cTn>
                        </p:par>
                      </p:childTnLst>
                    </p:cTn>
                  </p:par>
                  <p:par>
                    <p:cTn id="181" fill="hold" nodeType="clickPar">
                      <p:stCondLst>
                        <p:cond delay="indefinite"/>
                      </p:stCondLst>
                      <p:childTnLst>
                        <p:par>
                          <p:cTn id="182" fill="hold" nodeType="withGroup">
                            <p:stCondLst>
                              <p:cond delay="0"/>
                            </p:stCondLst>
                            <p:childTnLst>
                              <p:par>
                                <p:cTn id="183" presetID="2" presetClass="exit" presetSubtype="2" fill="hold" nodeType="clickEffect">
                                  <p:stCondLst>
                                    <p:cond delay="0"/>
                                  </p:stCondLst>
                                  <p:childTnLst>
                                    <p:anim calcmode="lin" valueType="num">
                                      <p:cBhvr additive="base">
                                        <p:cTn id="184" dur="500"/>
                                        <p:tgtEl>
                                          <p:spTgt spid="26"/>
                                        </p:tgtEl>
                                        <p:attrNameLst>
                                          <p:attrName>ppt_x</p:attrName>
                                        </p:attrNameLst>
                                      </p:cBhvr>
                                      <p:tavLst>
                                        <p:tav tm="0">
                                          <p:val>
                                            <p:strVal val="ppt_x"/>
                                          </p:val>
                                        </p:tav>
                                        <p:tav tm="100000">
                                          <p:val>
                                            <p:strVal val="1+ppt_w/2"/>
                                          </p:val>
                                        </p:tav>
                                      </p:tavLst>
                                    </p:anim>
                                    <p:anim calcmode="lin" valueType="num">
                                      <p:cBhvr additive="base">
                                        <p:cTn id="185" dur="500"/>
                                        <p:tgtEl>
                                          <p:spTgt spid="26"/>
                                        </p:tgtEl>
                                        <p:attrNameLst>
                                          <p:attrName>ppt_y</p:attrName>
                                        </p:attrNameLst>
                                      </p:cBhvr>
                                      <p:tavLst>
                                        <p:tav tm="0">
                                          <p:val>
                                            <p:strVal val="ppt_y"/>
                                          </p:val>
                                        </p:tav>
                                        <p:tav tm="100000">
                                          <p:val>
                                            <p:strVal val="ppt_y"/>
                                          </p:val>
                                        </p:tav>
                                      </p:tavLst>
                                    </p:anim>
                                    <p:set>
                                      <p:cBhvr>
                                        <p:cTn id="186" dur="1" fill="hold">
                                          <p:stCondLst>
                                            <p:cond delay="499"/>
                                          </p:stCondLst>
                                        </p:cTn>
                                        <p:tgtEl>
                                          <p:spTgt spid="26"/>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3" presetClass="emph" presetSubtype="0" fill="hold" grpId="1" nodeType="clickEffect">
                                  <p:stCondLst>
                                    <p:cond delay="0"/>
                                  </p:stCondLst>
                                  <p:iterate type="lt">
                                    <p:tmPct val="0"/>
                                  </p:iterate>
                                  <p:childTnLst>
                                    <p:animClr clrSpc="hsl" dir="cw">
                                      <p:cBhvr override="childStyle">
                                        <p:cTn id="190" dur="500" fill="hold"/>
                                        <p:tgtEl>
                                          <p:spTgt spid="3"/>
                                        </p:tgtEl>
                                        <p:attrNameLst>
                                          <p:attrName>style.color</p:attrName>
                                        </p:attrNameLst>
                                      </p:cBhvr>
                                      <p:by>
                                        <p:hsl h="10842353" s="0" l="0"/>
                                      </p:by>
                                    </p:animClr>
                                    <p:animClr clrSpc="hsl" dir="cw">
                                      <p:cBhvr>
                                        <p:cTn id="191" dur="500" fill="hold"/>
                                        <p:tgtEl>
                                          <p:spTgt spid="3"/>
                                        </p:tgtEl>
                                        <p:attrNameLst>
                                          <p:attrName>fillcolor</p:attrName>
                                        </p:attrNameLst>
                                      </p:cBhvr>
                                      <p:by>
                                        <p:hsl h="10842353" s="0" l="0"/>
                                      </p:by>
                                    </p:animClr>
                                    <p:animClr clrSpc="hsl" dir="cw">
                                      <p:cBhvr>
                                        <p:cTn id="192" dur="500" fill="hold"/>
                                        <p:tgtEl>
                                          <p:spTgt spid="3"/>
                                        </p:tgtEl>
                                        <p:attrNameLst>
                                          <p:attrName>stroke.color</p:attrName>
                                        </p:attrNameLst>
                                      </p:cBhvr>
                                      <p:by>
                                        <p:hsl h="10842353" s="0" l="0"/>
                                      </p:by>
                                    </p:animClr>
                                    <p:set>
                                      <p:cBhvr>
                                        <p:cTn id="193" dur="500" fill="hold"/>
                                        <p:tgtEl>
                                          <p:spTgt spid="3"/>
                                        </p:tgtEl>
                                        <p:attrNameLst>
                                          <p:attrName>fill.type</p:attrName>
                                        </p:attrNameLst>
                                      </p:cBhvr>
                                      <p:to>
                                        <p:strVal val="solid"/>
                                      </p:to>
                                    </p:set>
                                  </p:childTnLst>
                                  <p:subTnLst>
                                    <p:audio>
                                      <p:cMediaNode>
                                        <p:cTn display="0" masterRel="sameClick">
                                          <p:stCondLst>
                                            <p:cond evt="begin" delay="0">
                                              <p:tn val="189"/>
                                            </p:cond>
                                          </p:stCondLst>
                                          <p:endCondLst>
                                            <p:cond evt="onStopAudio" delay="0">
                                              <p:tgtEl>
                                                <p:sldTgt/>
                                              </p:tgtEl>
                                            </p:cond>
                                          </p:endCondLst>
                                        </p:cTn>
                                        <p:tgtEl>
                                          <p:sndTgt r:embed="rId7" name="FELIZ2.WAV"/>
                                        </p:tgtEl>
                                      </p:cMediaNode>
                                    </p:audio>
                                  </p:subTnLst>
                                </p:cTn>
                              </p:par>
                              <p:par>
                                <p:cTn id="194" presetID="34" presetClass="emph" presetSubtype="0" fill="hold" grpId="0" nodeType="withEffect">
                                  <p:stCondLst>
                                    <p:cond delay="0"/>
                                  </p:stCondLst>
                                  <p:iterate type="lt">
                                    <p:tmPct val="10000"/>
                                  </p:iterate>
                                  <p:childTnLst>
                                    <p:animMotion origin="layout" path="M -3.95833E-6 1.11111E-6 L -3.95833E-6 -0.07222 " pathEditMode="relative" rAng="0" ptsTypes="AA">
                                      <p:cBhvr>
                                        <p:cTn id="195" dur="250" accel="50000" decel="50000" autoRev="1" fill="hold">
                                          <p:stCondLst>
                                            <p:cond delay="0"/>
                                          </p:stCondLst>
                                        </p:cTn>
                                        <p:tgtEl>
                                          <p:spTgt spid="3"/>
                                        </p:tgtEl>
                                        <p:attrNameLst>
                                          <p:attrName>ppt_x</p:attrName>
                                          <p:attrName>ppt_y</p:attrName>
                                        </p:attrNameLst>
                                      </p:cBhvr>
                                      <p:rCtr x="0" y="-3611"/>
                                    </p:animMotion>
                                    <p:animRot by="1500000">
                                      <p:cBhvr>
                                        <p:cTn id="196" dur="125" fill="hold">
                                          <p:stCondLst>
                                            <p:cond delay="0"/>
                                          </p:stCondLst>
                                        </p:cTn>
                                        <p:tgtEl>
                                          <p:spTgt spid="3"/>
                                        </p:tgtEl>
                                        <p:attrNameLst>
                                          <p:attrName>r</p:attrName>
                                        </p:attrNameLst>
                                      </p:cBhvr>
                                    </p:animRot>
                                    <p:animRot by="-1500000">
                                      <p:cBhvr>
                                        <p:cTn id="197" dur="125" fill="hold">
                                          <p:stCondLst>
                                            <p:cond delay="125"/>
                                          </p:stCondLst>
                                        </p:cTn>
                                        <p:tgtEl>
                                          <p:spTgt spid="3"/>
                                        </p:tgtEl>
                                        <p:attrNameLst>
                                          <p:attrName>r</p:attrName>
                                        </p:attrNameLst>
                                      </p:cBhvr>
                                    </p:animRot>
                                    <p:animRot by="-1500000">
                                      <p:cBhvr>
                                        <p:cTn id="198" dur="125" fill="hold">
                                          <p:stCondLst>
                                            <p:cond delay="250"/>
                                          </p:stCondLst>
                                        </p:cTn>
                                        <p:tgtEl>
                                          <p:spTgt spid="3"/>
                                        </p:tgtEl>
                                        <p:attrNameLst>
                                          <p:attrName>r</p:attrName>
                                        </p:attrNameLst>
                                      </p:cBhvr>
                                    </p:animRot>
                                    <p:animRot by="1500000">
                                      <p:cBhvr>
                                        <p:cTn id="199" dur="125" fill="hold">
                                          <p:stCondLst>
                                            <p:cond delay="375"/>
                                          </p:stCondLst>
                                        </p:cTn>
                                        <p:tgtEl>
                                          <p:spTgt spid="3"/>
                                        </p:tgtEl>
                                        <p:attrNameLst>
                                          <p:attrName>r</p:attrName>
                                        </p:attrNameLst>
                                      </p:cBhvr>
                                    </p:animRot>
                                  </p:childTnLst>
                                  <p:subTnLst>
                                    <p:audio>
                                      <p:cMediaNode>
                                        <p:cTn display="0" masterRel="sameClick">
                                          <p:stCondLst>
                                            <p:cond evt="begin" delay="0">
                                              <p:tn val="194"/>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171" grpId="0" animBg="1"/>
      <p:bldP spid="617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124199" y="849315"/>
            <a:ext cx="6855823" cy="3420796"/>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Đoán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xem</a:t>
            </a:r>
            <a:r>
              <a:rPr lang="en-US" altLang="en-US" sz="3000" b="1" dirty="0" smtClean="0">
                <a:solidFill>
                  <a:schemeClr val="bg1"/>
                </a:solidFill>
                <a:latin typeface="Times New Roman" panose="02020603050405020304" pitchFamily="18" charset="0"/>
              </a:rPr>
              <a:t>…</a:t>
            </a:r>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làm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nghề</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gì</a:t>
            </a:r>
            <a:r>
              <a:rPr lang="en-US" altLang="en-US" sz="3000" b="1" dirty="0" smtClean="0">
                <a:solidFill>
                  <a:schemeClr val="bg1"/>
                </a:solidFill>
                <a:latin typeface="Times New Roman" panose="02020603050405020304" pitchFamily="18" charset="0"/>
              </a:rPr>
              <a:t>?</a:t>
            </a:r>
          </a:p>
          <a:p>
            <a:pPr eaLnBrk="1" hangingPunct="1"/>
            <a:r>
              <a:rPr lang="en-US" altLang="en-US" sz="3600" b="1" dirty="0">
                <a:solidFill>
                  <a:schemeClr val="bg1"/>
                </a:solidFill>
                <a:latin typeface="Times New Roman" panose="02020603050405020304" pitchFamily="18" charset="0"/>
              </a:rPr>
              <a:t> </a:t>
            </a:r>
            <a:r>
              <a:rPr lang="en-US" altLang="en-US" sz="36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làm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ra</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gạo</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Gieo</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mạ</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cấy</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lúa</a:t>
            </a:r>
            <a:r>
              <a:rPr lang="en-US" altLang="en-US" sz="3000" b="1" dirty="0" smtClean="0">
                <a:solidFill>
                  <a:schemeClr val="bg1"/>
                </a:solidFill>
                <a:latin typeface="Times New Roman" panose="02020603050405020304" pitchFamily="18" charset="0"/>
              </a:rPr>
              <a:t> non</a:t>
            </a:r>
          </a:p>
          <a:p>
            <a:pPr eaLnBrk="1" hangingPunct="1"/>
            <a:r>
              <a:rPr lang="en-US" altLang="en-US" sz="3000" b="1" dirty="0" smtClean="0">
                <a:solidFill>
                  <a:schemeClr val="bg1"/>
                </a:solidFill>
                <a:latin typeface="Times New Roman" panose="02020603050405020304" pitchFamily="18" charset="0"/>
              </a:rPr>
              <a:t>   Ai </a:t>
            </a:r>
            <a:r>
              <a:rPr lang="en-US" altLang="en-US" sz="3000" b="1" dirty="0" err="1" smtClean="0">
                <a:solidFill>
                  <a:schemeClr val="bg1"/>
                </a:solidFill>
                <a:latin typeface="Times New Roman" panose="02020603050405020304" pitchFamily="18" charset="0"/>
              </a:rPr>
              <a:t>đến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bữa</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xới</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cơm</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Đều</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nghĩ</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về</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 </a:t>
            </a:r>
            <a:r>
              <a:rPr lang="en-US" altLang="en-US" sz="3000" b="1" dirty="0" err="1" smtClean="0">
                <a:solidFill>
                  <a:schemeClr val="bg1"/>
                </a:solidFill>
                <a:latin typeface="Times New Roman" panose="02020603050405020304" pitchFamily="18" charset="0"/>
              </a:rPr>
              <a:t>Chúng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đoán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ngay</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nhớ</a:t>
            </a:r>
            <a:endParaRPr lang="en-US" altLang="en-US" sz="3000" b="1" dirty="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Mẹ </a:t>
            </a:r>
            <a:r>
              <a:rPr lang="en-US" altLang="en-US" sz="3000" b="1" dirty="0" err="1" smtClean="0">
                <a:solidFill>
                  <a:schemeClr val="bg1"/>
                </a:solidFill>
                <a:latin typeface="Times New Roman" panose="02020603050405020304" pitchFamily="18" charset="0"/>
              </a:rPr>
              <a:t>cậu</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là</a:t>
            </a:r>
            <a:r>
              <a:rPr lang="en-US" altLang="en-US" sz="3000" b="1" dirty="0" smtClean="0">
                <a:solidFill>
                  <a:schemeClr val="bg1"/>
                </a:solidFill>
                <a:latin typeface="Times New Roman" panose="02020603050405020304" pitchFamily="18" charset="0"/>
              </a:rPr>
              <a:t>…………</a:t>
            </a:r>
            <a:endParaRPr lang="en-US" altLang="en-US" sz="3000" b="1" dirty="0">
              <a:solidFill>
                <a:schemeClr val="bg1"/>
              </a:solidFill>
              <a:latin typeface="Times New Roman" panose="02020603050405020304" pitchFamily="18" charset="0"/>
            </a:endParaRPr>
          </a:p>
        </p:txBody>
      </p:sp>
      <p:grpSp>
        <p:nvGrpSpPr>
          <p:cNvPr id="7171"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721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2883756" y="4502223"/>
            <a:ext cx="5030787"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cs typeface="Times New Roman" panose="02020603050405020304" pitchFamily="18" charset="0"/>
              </a:rPr>
              <a:t>Thợ</a:t>
            </a:r>
            <a:r>
              <a:rPr lang="en-US" altLang="en-US" sz="4000" b="1" dirty="0" smtClean="0">
                <a:solidFill>
                  <a:schemeClr val="bg1"/>
                </a:solidFill>
                <a:latin typeface="Times New Roman" panose="02020603050405020304" pitchFamily="18" charset="0"/>
                <a:cs typeface="Times New Roman" panose="02020603050405020304" pitchFamily="18" charset="0"/>
              </a:rPr>
              <a:t> </a:t>
            </a:r>
            <a:r>
              <a:rPr lang="en-US" altLang="en-US" sz="4000" b="1" dirty="0" err="1" smtClean="0">
                <a:solidFill>
                  <a:schemeClr val="bg1"/>
                </a:solidFill>
                <a:latin typeface="Times New Roman" panose="02020603050405020304" pitchFamily="18" charset="0"/>
                <a:cs typeface="Times New Roman" panose="02020603050405020304" pitchFamily="18" charset="0"/>
              </a:rPr>
              <a:t>xây</a:t>
            </a:r>
            <a:endParaRPr lang="en-US" altLang="en-US" dirty="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22426" y="4626197"/>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973987" y="4432260"/>
            <a:ext cx="1500187" cy="801687"/>
          </a:xfrm>
          <a:prstGeom prst="rect">
            <a:avLst/>
          </a:prstGeom>
          <a:noFill/>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087017" y="451224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044" name="WordArt 226"/>
          <p:cNvSpPr>
            <a:spLocks noChangeArrowheads="1" noChangeShapeType="1" noTextEdit="1"/>
          </p:cNvSpPr>
          <p:nvPr/>
        </p:nvSpPr>
        <p:spPr bwMode="auto">
          <a:xfrm>
            <a:off x="2319766" y="4527301"/>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947802" y="5337472"/>
            <a:ext cx="5045075"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cs typeface="Times New Roman" panose="02020603050405020304" pitchFamily="18" charset="0"/>
              </a:rPr>
              <a:t>Nông</a:t>
            </a:r>
            <a:r>
              <a:rPr lang="en-US" altLang="en-US" sz="4000" b="1" dirty="0" smtClean="0">
                <a:solidFill>
                  <a:schemeClr val="bg1"/>
                </a:solidFill>
                <a:latin typeface="Times New Roman" panose="02020603050405020304" pitchFamily="18" charset="0"/>
                <a:cs typeface="Times New Roman" panose="02020603050405020304" pitchFamily="18" charset="0"/>
              </a:rPr>
              <a:t> </a:t>
            </a:r>
            <a:r>
              <a:rPr lang="en-US" altLang="en-US" sz="4000" b="1" dirty="0" err="1" smtClean="0">
                <a:solidFill>
                  <a:schemeClr val="bg1"/>
                </a:solidFill>
                <a:latin typeface="Times New Roman" panose="02020603050405020304" pitchFamily="18" charset="0"/>
                <a:cs typeface="Times New Roman" panose="02020603050405020304" pitchFamily="18" charset="0"/>
              </a:rPr>
              <a:t>dân</a:t>
            </a:r>
            <a:r>
              <a:rPr lang="en-US" altLang="en-US" sz="4000" dirty="0" smtClean="0">
                <a:solidFill>
                  <a:schemeClr val="bg1"/>
                </a:solidFill>
                <a:latin typeface="Times New Roman" panose="02020603050405020304" pitchFamily="18" charset="0"/>
                <a:cs typeface="Times New Roman" panose="02020603050405020304" pitchFamily="18" charset="0"/>
              </a:rPr>
              <a:t> </a:t>
            </a:r>
            <a:endParaRPr lang="en-US" altLang="en-US" sz="4000" dirty="0">
              <a:solidFill>
                <a:schemeClr val="bg1"/>
              </a:solidFill>
              <a:latin typeface="Times New Roman" panose="02020603050405020304" pitchFamily="18" charset="0"/>
              <a:cs typeface="Times New Roman" panose="02020603050405020304"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76265" y="5511801"/>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963646" y="5239617"/>
            <a:ext cx="1500187" cy="801687"/>
          </a:xfrm>
          <a:prstGeom prst="rect">
            <a:avLst/>
          </a:prstGeom>
          <a:noFill/>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085883" y="5337472"/>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8" name="WordArt 226"/>
          <p:cNvSpPr>
            <a:spLocks noChangeArrowheads="1" noChangeShapeType="1" noTextEdit="1"/>
          </p:cNvSpPr>
          <p:nvPr/>
        </p:nvSpPr>
        <p:spPr bwMode="auto">
          <a:xfrm>
            <a:off x="2298111" y="5354064"/>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975769" y="6120606"/>
            <a:ext cx="5045075"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smtClean="0">
                <a:solidFill>
                  <a:schemeClr val="bg1"/>
                </a:solidFill>
                <a:latin typeface="Times New Roman" panose="02020603050405020304" pitchFamily="18" charset="0"/>
                <a:cs typeface="Times New Roman" panose="02020603050405020304" pitchFamily="18" charset="0"/>
              </a:rPr>
              <a:t>Nhà</a:t>
            </a:r>
            <a:r>
              <a:rPr lang="en-US" altLang="en-US" sz="4000" b="1" dirty="0" smtClean="0">
                <a:solidFill>
                  <a:schemeClr val="bg1"/>
                </a:solidFill>
                <a:latin typeface="Times New Roman" panose="02020603050405020304" pitchFamily="18" charset="0"/>
                <a:cs typeface="Times New Roman" panose="02020603050405020304" pitchFamily="18" charset="0"/>
              </a:rPr>
              <a:t> </a:t>
            </a:r>
            <a:r>
              <a:rPr lang="en-US" altLang="en-US" sz="4000" b="1" dirty="0" err="1" smtClean="0">
                <a:solidFill>
                  <a:schemeClr val="bg1"/>
                </a:solidFill>
                <a:latin typeface="Times New Roman" panose="02020603050405020304" pitchFamily="18" charset="0"/>
                <a:cs typeface="Times New Roman" panose="02020603050405020304" pitchFamily="18" charset="0"/>
              </a:rPr>
              <a:t>báo</a:t>
            </a:r>
            <a:r>
              <a:rPr lang="en-US" altLang="en-US" dirty="0" smtClean="0"/>
              <a:t> </a:t>
            </a:r>
            <a:endParaRPr lang="en-US" altLang="en-US"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704181" y="6286500"/>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973987" y="6056313"/>
            <a:ext cx="1500187" cy="801687"/>
          </a:xfrm>
          <a:prstGeom prst="rect">
            <a:avLst/>
          </a:prstGeom>
          <a:noFill/>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035969" y="613915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5" name="WordArt 226"/>
          <p:cNvSpPr>
            <a:spLocks noChangeArrowheads="1" noChangeShapeType="1" noTextEdit="1"/>
          </p:cNvSpPr>
          <p:nvPr/>
        </p:nvSpPr>
        <p:spPr bwMode="auto">
          <a:xfrm>
            <a:off x="2163764" y="6249987"/>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algn="ctr"/>
            <a:r>
              <a:rPr lang="en-US" sz="3600" b="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3</a:t>
            </a:r>
          </a:p>
        </p:txBody>
      </p:sp>
      <p:pic>
        <p:nvPicPr>
          <p:cNvPr id="7194"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0"/>
          <p:cNvSpPr>
            <a:spLocks noChangeArrowheads="1" noChangeShapeType="1" noTextEdit="1"/>
          </p:cNvSpPr>
          <p:nvPr/>
        </p:nvSpPr>
        <p:spPr bwMode="auto">
          <a:xfrm>
            <a:off x="3162301" y="26988"/>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2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696450" y="4914651"/>
            <a:ext cx="2139722"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11155338" y="343555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7202" name="WordArt 34"/>
          <p:cNvSpPr>
            <a:spLocks noChangeArrowheads="1" noChangeShapeType="1" noTextEdit="1"/>
          </p:cNvSpPr>
          <p:nvPr/>
        </p:nvSpPr>
        <p:spPr bwMode="auto">
          <a:xfrm>
            <a:off x="11081249" y="3401310"/>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203" name="WordArt 35"/>
          <p:cNvSpPr>
            <a:spLocks noChangeArrowheads="1" noChangeShapeType="1" noTextEdit="1"/>
          </p:cNvSpPr>
          <p:nvPr/>
        </p:nvSpPr>
        <p:spPr bwMode="auto">
          <a:xfrm>
            <a:off x="11108463" y="339913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204" name="WordArt 36"/>
          <p:cNvSpPr>
            <a:spLocks noChangeArrowheads="1" noChangeShapeType="1" noTextEdit="1"/>
          </p:cNvSpPr>
          <p:nvPr/>
        </p:nvSpPr>
        <p:spPr bwMode="auto">
          <a:xfrm>
            <a:off x="11169422" y="3461225"/>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05" name="WordArt 37"/>
          <p:cNvSpPr>
            <a:spLocks noChangeArrowheads="1" noChangeShapeType="1" noTextEdit="1"/>
          </p:cNvSpPr>
          <p:nvPr/>
        </p:nvSpPr>
        <p:spPr bwMode="auto">
          <a:xfrm>
            <a:off x="11102000" y="340988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206" name="WordArt 38"/>
          <p:cNvSpPr>
            <a:spLocks noChangeArrowheads="1" noChangeShapeType="1" noTextEdit="1"/>
          </p:cNvSpPr>
          <p:nvPr/>
        </p:nvSpPr>
        <p:spPr bwMode="auto">
          <a:xfrm>
            <a:off x="11121661" y="3409615"/>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7207" name="WordArt 39"/>
          <p:cNvSpPr>
            <a:spLocks noChangeArrowheads="1" noChangeShapeType="1" noTextEdit="1"/>
          </p:cNvSpPr>
          <p:nvPr/>
        </p:nvSpPr>
        <p:spPr bwMode="auto">
          <a:xfrm>
            <a:off x="11130028" y="3417910"/>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208" name="WordArt 40"/>
          <p:cNvSpPr>
            <a:spLocks noChangeArrowheads="1" noChangeShapeType="1" noTextEdit="1"/>
          </p:cNvSpPr>
          <p:nvPr/>
        </p:nvSpPr>
        <p:spPr bwMode="auto">
          <a:xfrm>
            <a:off x="11123565" y="347152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209" name="WordArt 41"/>
          <p:cNvSpPr>
            <a:spLocks noChangeArrowheads="1" noChangeShapeType="1" noTextEdit="1"/>
          </p:cNvSpPr>
          <p:nvPr/>
        </p:nvSpPr>
        <p:spPr bwMode="auto">
          <a:xfrm>
            <a:off x="11095537" y="343555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10" name="WordArt 42"/>
          <p:cNvSpPr>
            <a:spLocks noChangeArrowheads="1" noChangeShapeType="1" noTextEdit="1"/>
          </p:cNvSpPr>
          <p:nvPr/>
        </p:nvSpPr>
        <p:spPr bwMode="auto">
          <a:xfrm>
            <a:off x="11148875" y="343614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211" name="WordArt 43"/>
          <p:cNvSpPr>
            <a:spLocks noChangeArrowheads="1" noChangeShapeType="1" noTextEdit="1"/>
          </p:cNvSpPr>
          <p:nvPr/>
        </p:nvSpPr>
        <p:spPr bwMode="auto">
          <a:xfrm>
            <a:off x="11134861" y="3407569"/>
            <a:ext cx="666750" cy="77152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25" name="Group 49"/>
          <p:cNvGrpSpPr>
            <a:grpSpLocks/>
          </p:cNvGrpSpPr>
          <p:nvPr/>
        </p:nvGrpSpPr>
        <p:grpSpPr bwMode="auto">
          <a:xfrm>
            <a:off x="10182225" y="1133475"/>
            <a:ext cx="1752600" cy="1752600"/>
            <a:chOff x="4320" y="2928"/>
            <a:chExt cx="1104" cy="1104"/>
          </a:xfrm>
        </p:grpSpPr>
        <p:sp>
          <p:nvSpPr>
            <p:cNvPr id="22"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6000" b="1">
                <a:solidFill>
                  <a:srgbClr val="FF0066"/>
                </a:solidFill>
                <a:latin typeface=".VnHelvetInsH" pitchFamily="34" charset="0"/>
              </a:endParaRPr>
            </a:p>
          </p:txBody>
        </p:sp>
        <p:sp>
          <p:nvSpPr>
            <p:cNvPr id="23"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844505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7211"/>
                                        </p:tgtEl>
                                        <p:attrNameLst>
                                          <p:attrName>style.visibility</p:attrName>
                                        </p:attrNameLst>
                                      </p:cBhvr>
                                      <p:to>
                                        <p:strVal val="visible"/>
                                      </p:to>
                                    </p:set>
                                    <p:animEffect transition="in" filter="dissolve">
                                      <p:cBhvr>
                                        <p:cTn id="69" dur="500"/>
                                        <p:tgtEl>
                                          <p:spTgt spid="7211"/>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5000"/>
                            </p:stCondLst>
                            <p:childTnLst>
                              <p:par>
                                <p:cTn id="71" presetID="53" presetClass="exit" presetSubtype="0" fill="hold" nodeType="afterEffect">
                                  <p:stCondLst>
                                    <p:cond delay="0"/>
                                  </p:stCondLst>
                                  <p:childTnLst>
                                    <p:anim calcmode="lin" valueType="num">
                                      <p:cBhvr>
                                        <p:cTn id="72" dur="500"/>
                                        <p:tgtEl>
                                          <p:spTgt spid="7211"/>
                                        </p:tgtEl>
                                        <p:attrNameLst>
                                          <p:attrName>ppt_w</p:attrName>
                                        </p:attrNameLst>
                                      </p:cBhvr>
                                      <p:tavLst>
                                        <p:tav tm="0">
                                          <p:val>
                                            <p:strVal val="ppt_w"/>
                                          </p:val>
                                        </p:tav>
                                        <p:tav tm="100000">
                                          <p:val>
                                            <p:fltVal val="0"/>
                                          </p:val>
                                        </p:tav>
                                      </p:tavLst>
                                    </p:anim>
                                    <p:anim calcmode="lin" valueType="num">
                                      <p:cBhvr>
                                        <p:cTn id="73" dur="500"/>
                                        <p:tgtEl>
                                          <p:spTgt spid="7211"/>
                                        </p:tgtEl>
                                        <p:attrNameLst>
                                          <p:attrName>ppt_h</p:attrName>
                                        </p:attrNameLst>
                                      </p:cBhvr>
                                      <p:tavLst>
                                        <p:tav tm="0">
                                          <p:val>
                                            <p:strVal val="ppt_h"/>
                                          </p:val>
                                        </p:tav>
                                        <p:tav tm="100000">
                                          <p:val>
                                            <p:fltVal val="0"/>
                                          </p:val>
                                        </p:tav>
                                      </p:tavLst>
                                    </p:anim>
                                    <p:animEffect transition="out" filter="fade">
                                      <p:cBhvr>
                                        <p:cTn id="74" dur="500"/>
                                        <p:tgtEl>
                                          <p:spTgt spid="7211"/>
                                        </p:tgtEl>
                                      </p:cBhvr>
                                    </p:animEffect>
                                    <p:set>
                                      <p:cBhvr>
                                        <p:cTn id="75" dur="1" fill="hold">
                                          <p:stCondLst>
                                            <p:cond delay="499"/>
                                          </p:stCondLst>
                                        </p:cTn>
                                        <p:tgtEl>
                                          <p:spTgt spid="7211"/>
                                        </p:tgtEl>
                                        <p:attrNameLst>
                                          <p:attrName>style.visibility</p:attrName>
                                        </p:attrNameLst>
                                      </p:cBhvr>
                                      <p:to>
                                        <p:strVal val="hidden"/>
                                      </p:to>
                                    </p:se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7210"/>
                                        </p:tgtEl>
                                        <p:attrNameLst>
                                          <p:attrName>style.visibility</p:attrName>
                                        </p:attrNameLst>
                                      </p:cBhvr>
                                      <p:to>
                                        <p:strVal val="visible"/>
                                      </p:to>
                                    </p:set>
                                    <p:animEffect transition="in" filter="dissolve">
                                      <p:cBhvr>
                                        <p:cTn id="79" dur="500"/>
                                        <p:tgtEl>
                                          <p:spTgt spid="7210"/>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6000"/>
                            </p:stCondLst>
                            <p:childTnLst>
                              <p:par>
                                <p:cTn id="81" presetID="53" presetClass="exit" presetSubtype="0" fill="hold" nodeType="afterEffect">
                                  <p:stCondLst>
                                    <p:cond delay="0"/>
                                  </p:stCondLst>
                                  <p:childTnLst>
                                    <p:anim calcmode="lin" valueType="num">
                                      <p:cBhvr>
                                        <p:cTn id="82" dur="500"/>
                                        <p:tgtEl>
                                          <p:spTgt spid="7210"/>
                                        </p:tgtEl>
                                        <p:attrNameLst>
                                          <p:attrName>ppt_w</p:attrName>
                                        </p:attrNameLst>
                                      </p:cBhvr>
                                      <p:tavLst>
                                        <p:tav tm="0">
                                          <p:val>
                                            <p:strVal val="ppt_w"/>
                                          </p:val>
                                        </p:tav>
                                        <p:tav tm="100000">
                                          <p:val>
                                            <p:fltVal val="0"/>
                                          </p:val>
                                        </p:tav>
                                      </p:tavLst>
                                    </p:anim>
                                    <p:anim calcmode="lin" valueType="num">
                                      <p:cBhvr>
                                        <p:cTn id="83" dur="500"/>
                                        <p:tgtEl>
                                          <p:spTgt spid="7210"/>
                                        </p:tgtEl>
                                        <p:attrNameLst>
                                          <p:attrName>ppt_h</p:attrName>
                                        </p:attrNameLst>
                                      </p:cBhvr>
                                      <p:tavLst>
                                        <p:tav tm="0">
                                          <p:val>
                                            <p:strVal val="ppt_h"/>
                                          </p:val>
                                        </p:tav>
                                        <p:tav tm="100000">
                                          <p:val>
                                            <p:fltVal val="0"/>
                                          </p:val>
                                        </p:tav>
                                      </p:tavLst>
                                    </p:anim>
                                    <p:animEffect transition="out" filter="fade">
                                      <p:cBhvr>
                                        <p:cTn id="84" dur="500"/>
                                        <p:tgtEl>
                                          <p:spTgt spid="7210"/>
                                        </p:tgtEl>
                                      </p:cBhvr>
                                    </p:animEffect>
                                    <p:set>
                                      <p:cBhvr>
                                        <p:cTn id="85" dur="1" fill="hold">
                                          <p:stCondLst>
                                            <p:cond delay="499"/>
                                          </p:stCondLst>
                                        </p:cTn>
                                        <p:tgtEl>
                                          <p:spTgt spid="7210"/>
                                        </p:tgtEl>
                                        <p:attrNameLst>
                                          <p:attrName>style.visibility</p:attrName>
                                        </p:attrNameLst>
                                      </p:cBhvr>
                                      <p:to>
                                        <p:strVal val="hidden"/>
                                      </p:to>
                                    </p:set>
                                  </p:childTnLst>
                                </p:cTn>
                              </p:par>
                            </p:childTnLst>
                          </p:cTn>
                        </p:par>
                        <p:par>
                          <p:cTn id="86" fill="hold" nodeType="afterGroup">
                            <p:stCondLst>
                              <p:cond delay="6500"/>
                            </p:stCondLst>
                            <p:childTnLst>
                              <p:par>
                                <p:cTn id="87" presetID="9" presetClass="entr" presetSubtype="0" fill="hold" nodeType="afterEffect">
                                  <p:stCondLst>
                                    <p:cond delay="0"/>
                                  </p:stCondLst>
                                  <p:childTnLst>
                                    <p:set>
                                      <p:cBhvr>
                                        <p:cTn id="88" dur="1" fill="hold">
                                          <p:stCondLst>
                                            <p:cond delay="0"/>
                                          </p:stCondLst>
                                        </p:cTn>
                                        <p:tgtEl>
                                          <p:spTgt spid="7209"/>
                                        </p:tgtEl>
                                        <p:attrNameLst>
                                          <p:attrName>style.visibility</p:attrName>
                                        </p:attrNameLst>
                                      </p:cBhvr>
                                      <p:to>
                                        <p:strVal val="visible"/>
                                      </p:to>
                                    </p:set>
                                    <p:animEffect transition="in" filter="dissolve">
                                      <p:cBhvr>
                                        <p:cTn id="89" dur="500"/>
                                        <p:tgtEl>
                                          <p:spTgt spid="7209"/>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7000"/>
                            </p:stCondLst>
                            <p:childTnLst>
                              <p:par>
                                <p:cTn id="91" presetID="53" presetClass="exit" presetSubtype="0" fill="hold" nodeType="afterEffect">
                                  <p:stCondLst>
                                    <p:cond delay="0"/>
                                  </p:stCondLst>
                                  <p:childTnLst>
                                    <p:anim calcmode="lin" valueType="num">
                                      <p:cBhvr>
                                        <p:cTn id="92" dur="500"/>
                                        <p:tgtEl>
                                          <p:spTgt spid="7209"/>
                                        </p:tgtEl>
                                        <p:attrNameLst>
                                          <p:attrName>ppt_w</p:attrName>
                                        </p:attrNameLst>
                                      </p:cBhvr>
                                      <p:tavLst>
                                        <p:tav tm="0">
                                          <p:val>
                                            <p:strVal val="ppt_w"/>
                                          </p:val>
                                        </p:tav>
                                        <p:tav tm="100000">
                                          <p:val>
                                            <p:fltVal val="0"/>
                                          </p:val>
                                        </p:tav>
                                      </p:tavLst>
                                    </p:anim>
                                    <p:anim calcmode="lin" valueType="num">
                                      <p:cBhvr>
                                        <p:cTn id="93" dur="500"/>
                                        <p:tgtEl>
                                          <p:spTgt spid="7209"/>
                                        </p:tgtEl>
                                        <p:attrNameLst>
                                          <p:attrName>ppt_h</p:attrName>
                                        </p:attrNameLst>
                                      </p:cBhvr>
                                      <p:tavLst>
                                        <p:tav tm="0">
                                          <p:val>
                                            <p:strVal val="ppt_h"/>
                                          </p:val>
                                        </p:tav>
                                        <p:tav tm="100000">
                                          <p:val>
                                            <p:fltVal val="0"/>
                                          </p:val>
                                        </p:tav>
                                      </p:tavLst>
                                    </p:anim>
                                    <p:animEffect transition="out" filter="fade">
                                      <p:cBhvr>
                                        <p:cTn id="94" dur="500"/>
                                        <p:tgtEl>
                                          <p:spTgt spid="7209"/>
                                        </p:tgtEl>
                                      </p:cBhvr>
                                    </p:animEffect>
                                    <p:set>
                                      <p:cBhvr>
                                        <p:cTn id="95" dur="1" fill="hold">
                                          <p:stCondLst>
                                            <p:cond delay="499"/>
                                          </p:stCondLst>
                                        </p:cTn>
                                        <p:tgtEl>
                                          <p:spTgt spid="7209"/>
                                        </p:tgtEl>
                                        <p:attrNameLst>
                                          <p:attrName>style.visibility</p:attrName>
                                        </p:attrNameLst>
                                      </p:cBhvr>
                                      <p:to>
                                        <p:strVal val="hidden"/>
                                      </p:to>
                                    </p:set>
                                  </p:childTnLst>
                                </p:cTn>
                              </p:par>
                            </p:childTnLst>
                          </p:cTn>
                        </p:par>
                        <p:par>
                          <p:cTn id="96" fill="hold" nodeType="afterGroup">
                            <p:stCondLst>
                              <p:cond delay="7500"/>
                            </p:stCondLst>
                            <p:childTnLst>
                              <p:par>
                                <p:cTn id="97" presetID="9" presetClass="entr" presetSubtype="0" fill="hold" nodeType="afterEffect">
                                  <p:stCondLst>
                                    <p:cond delay="0"/>
                                  </p:stCondLst>
                                  <p:childTnLst>
                                    <p:set>
                                      <p:cBhvr>
                                        <p:cTn id="98" dur="1" fill="hold">
                                          <p:stCondLst>
                                            <p:cond delay="0"/>
                                          </p:stCondLst>
                                        </p:cTn>
                                        <p:tgtEl>
                                          <p:spTgt spid="7208"/>
                                        </p:tgtEl>
                                        <p:attrNameLst>
                                          <p:attrName>style.visibility</p:attrName>
                                        </p:attrNameLst>
                                      </p:cBhvr>
                                      <p:to>
                                        <p:strVal val="visible"/>
                                      </p:to>
                                    </p:set>
                                    <p:animEffect transition="in" filter="dissolve">
                                      <p:cBhvr>
                                        <p:cTn id="99" dur="500"/>
                                        <p:tgtEl>
                                          <p:spTgt spid="7208"/>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8000"/>
                            </p:stCondLst>
                            <p:childTnLst>
                              <p:par>
                                <p:cTn id="101" presetID="53" presetClass="exit" presetSubtype="0" fill="hold" nodeType="afterEffect">
                                  <p:stCondLst>
                                    <p:cond delay="0"/>
                                  </p:stCondLst>
                                  <p:childTnLst>
                                    <p:anim calcmode="lin" valueType="num">
                                      <p:cBhvr>
                                        <p:cTn id="102" dur="500"/>
                                        <p:tgtEl>
                                          <p:spTgt spid="7208"/>
                                        </p:tgtEl>
                                        <p:attrNameLst>
                                          <p:attrName>ppt_w</p:attrName>
                                        </p:attrNameLst>
                                      </p:cBhvr>
                                      <p:tavLst>
                                        <p:tav tm="0">
                                          <p:val>
                                            <p:strVal val="ppt_w"/>
                                          </p:val>
                                        </p:tav>
                                        <p:tav tm="100000">
                                          <p:val>
                                            <p:fltVal val="0"/>
                                          </p:val>
                                        </p:tav>
                                      </p:tavLst>
                                    </p:anim>
                                    <p:anim calcmode="lin" valueType="num">
                                      <p:cBhvr>
                                        <p:cTn id="103" dur="500"/>
                                        <p:tgtEl>
                                          <p:spTgt spid="7208"/>
                                        </p:tgtEl>
                                        <p:attrNameLst>
                                          <p:attrName>ppt_h</p:attrName>
                                        </p:attrNameLst>
                                      </p:cBhvr>
                                      <p:tavLst>
                                        <p:tav tm="0">
                                          <p:val>
                                            <p:strVal val="ppt_h"/>
                                          </p:val>
                                        </p:tav>
                                        <p:tav tm="100000">
                                          <p:val>
                                            <p:fltVal val="0"/>
                                          </p:val>
                                        </p:tav>
                                      </p:tavLst>
                                    </p:anim>
                                    <p:animEffect transition="out" filter="fade">
                                      <p:cBhvr>
                                        <p:cTn id="104" dur="500"/>
                                        <p:tgtEl>
                                          <p:spTgt spid="7208"/>
                                        </p:tgtEl>
                                      </p:cBhvr>
                                    </p:animEffect>
                                    <p:set>
                                      <p:cBhvr>
                                        <p:cTn id="105" dur="1" fill="hold">
                                          <p:stCondLst>
                                            <p:cond delay="499"/>
                                          </p:stCondLst>
                                        </p:cTn>
                                        <p:tgtEl>
                                          <p:spTgt spid="7208"/>
                                        </p:tgtEl>
                                        <p:attrNameLst>
                                          <p:attrName>style.visibility</p:attrName>
                                        </p:attrNameLst>
                                      </p:cBhvr>
                                      <p:to>
                                        <p:strVal val="hidden"/>
                                      </p:to>
                                    </p:set>
                                  </p:childTnLst>
                                </p:cTn>
                              </p:par>
                            </p:childTnLst>
                          </p:cTn>
                        </p:par>
                        <p:par>
                          <p:cTn id="106" fill="hold" nodeType="afterGroup">
                            <p:stCondLst>
                              <p:cond delay="8500"/>
                            </p:stCondLst>
                            <p:childTnLst>
                              <p:par>
                                <p:cTn id="107" presetID="9" presetClass="entr" presetSubtype="0" fill="hold" nodeType="afterEffect">
                                  <p:stCondLst>
                                    <p:cond delay="0"/>
                                  </p:stCondLst>
                                  <p:childTnLst>
                                    <p:set>
                                      <p:cBhvr>
                                        <p:cTn id="108" dur="1" fill="hold">
                                          <p:stCondLst>
                                            <p:cond delay="0"/>
                                          </p:stCondLst>
                                        </p:cTn>
                                        <p:tgtEl>
                                          <p:spTgt spid="7207"/>
                                        </p:tgtEl>
                                        <p:attrNameLst>
                                          <p:attrName>style.visibility</p:attrName>
                                        </p:attrNameLst>
                                      </p:cBhvr>
                                      <p:to>
                                        <p:strVal val="visible"/>
                                      </p:to>
                                    </p:set>
                                    <p:animEffect transition="in" filter="dissolve">
                                      <p:cBhvr>
                                        <p:cTn id="109" dur="500"/>
                                        <p:tgtEl>
                                          <p:spTgt spid="7207"/>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9000"/>
                            </p:stCondLst>
                            <p:childTnLst>
                              <p:par>
                                <p:cTn id="111" presetID="53" presetClass="exit" presetSubtype="0" fill="hold" nodeType="afterEffect">
                                  <p:stCondLst>
                                    <p:cond delay="0"/>
                                  </p:stCondLst>
                                  <p:childTnLst>
                                    <p:anim calcmode="lin" valueType="num">
                                      <p:cBhvr>
                                        <p:cTn id="112" dur="500"/>
                                        <p:tgtEl>
                                          <p:spTgt spid="7207"/>
                                        </p:tgtEl>
                                        <p:attrNameLst>
                                          <p:attrName>ppt_w</p:attrName>
                                        </p:attrNameLst>
                                      </p:cBhvr>
                                      <p:tavLst>
                                        <p:tav tm="0">
                                          <p:val>
                                            <p:strVal val="ppt_w"/>
                                          </p:val>
                                        </p:tav>
                                        <p:tav tm="100000">
                                          <p:val>
                                            <p:fltVal val="0"/>
                                          </p:val>
                                        </p:tav>
                                      </p:tavLst>
                                    </p:anim>
                                    <p:anim calcmode="lin" valueType="num">
                                      <p:cBhvr>
                                        <p:cTn id="113" dur="500"/>
                                        <p:tgtEl>
                                          <p:spTgt spid="7207"/>
                                        </p:tgtEl>
                                        <p:attrNameLst>
                                          <p:attrName>ppt_h</p:attrName>
                                        </p:attrNameLst>
                                      </p:cBhvr>
                                      <p:tavLst>
                                        <p:tav tm="0">
                                          <p:val>
                                            <p:strVal val="ppt_h"/>
                                          </p:val>
                                        </p:tav>
                                        <p:tav tm="100000">
                                          <p:val>
                                            <p:fltVal val="0"/>
                                          </p:val>
                                        </p:tav>
                                      </p:tavLst>
                                    </p:anim>
                                    <p:animEffect transition="out" filter="fade">
                                      <p:cBhvr>
                                        <p:cTn id="114" dur="500"/>
                                        <p:tgtEl>
                                          <p:spTgt spid="7207"/>
                                        </p:tgtEl>
                                      </p:cBhvr>
                                    </p:animEffect>
                                    <p:set>
                                      <p:cBhvr>
                                        <p:cTn id="115" dur="1" fill="hold">
                                          <p:stCondLst>
                                            <p:cond delay="499"/>
                                          </p:stCondLst>
                                        </p:cTn>
                                        <p:tgtEl>
                                          <p:spTgt spid="7207"/>
                                        </p:tgtEl>
                                        <p:attrNameLst>
                                          <p:attrName>style.visibility</p:attrName>
                                        </p:attrNameLst>
                                      </p:cBhvr>
                                      <p:to>
                                        <p:strVal val="hidden"/>
                                      </p:to>
                                    </p:set>
                                  </p:childTnLst>
                                </p:cTn>
                              </p:par>
                            </p:childTnLst>
                          </p:cTn>
                        </p:par>
                        <p:par>
                          <p:cTn id="116" fill="hold" nodeType="afterGroup">
                            <p:stCondLst>
                              <p:cond delay="9500"/>
                            </p:stCondLst>
                            <p:childTnLst>
                              <p:par>
                                <p:cTn id="117" presetID="9" presetClass="entr" presetSubtype="0" fill="hold" nodeType="afterEffect">
                                  <p:stCondLst>
                                    <p:cond delay="0"/>
                                  </p:stCondLst>
                                  <p:childTnLst>
                                    <p:set>
                                      <p:cBhvr>
                                        <p:cTn id="118" dur="1" fill="hold">
                                          <p:stCondLst>
                                            <p:cond delay="0"/>
                                          </p:stCondLst>
                                        </p:cTn>
                                        <p:tgtEl>
                                          <p:spTgt spid="7206"/>
                                        </p:tgtEl>
                                        <p:attrNameLst>
                                          <p:attrName>style.visibility</p:attrName>
                                        </p:attrNameLst>
                                      </p:cBhvr>
                                      <p:to>
                                        <p:strVal val="visible"/>
                                      </p:to>
                                    </p:set>
                                    <p:animEffect transition="in" filter="dissolve">
                                      <p:cBhvr>
                                        <p:cTn id="119" dur="500"/>
                                        <p:tgtEl>
                                          <p:spTgt spid="7206"/>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10000"/>
                            </p:stCondLst>
                            <p:childTnLst>
                              <p:par>
                                <p:cTn id="121" presetID="53" presetClass="exit" presetSubtype="0" fill="hold" nodeType="afterEffect">
                                  <p:stCondLst>
                                    <p:cond delay="0"/>
                                  </p:stCondLst>
                                  <p:childTnLst>
                                    <p:anim calcmode="lin" valueType="num">
                                      <p:cBhvr>
                                        <p:cTn id="122" dur="500"/>
                                        <p:tgtEl>
                                          <p:spTgt spid="7206"/>
                                        </p:tgtEl>
                                        <p:attrNameLst>
                                          <p:attrName>ppt_w</p:attrName>
                                        </p:attrNameLst>
                                      </p:cBhvr>
                                      <p:tavLst>
                                        <p:tav tm="0">
                                          <p:val>
                                            <p:strVal val="ppt_w"/>
                                          </p:val>
                                        </p:tav>
                                        <p:tav tm="100000">
                                          <p:val>
                                            <p:fltVal val="0"/>
                                          </p:val>
                                        </p:tav>
                                      </p:tavLst>
                                    </p:anim>
                                    <p:anim calcmode="lin" valueType="num">
                                      <p:cBhvr>
                                        <p:cTn id="123" dur="500"/>
                                        <p:tgtEl>
                                          <p:spTgt spid="7206"/>
                                        </p:tgtEl>
                                        <p:attrNameLst>
                                          <p:attrName>ppt_h</p:attrName>
                                        </p:attrNameLst>
                                      </p:cBhvr>
                                      <p:tavLst>
                                        <p:tav tm="0">
                                          <p:val>
                                            <p:strVal val="ppt_h"/>
                                          </p:val>
                                        </p:tav>
                                        <p:tav tm="100000">
                                          <p:val>
                                            <p:fltVal val="0"/>
                                          </p:val>
                                        </p:tav>
                                      </p:tavLst>
                                    </p:anim>
                                    <p:animEffect transition="out" filter="fade">
                                      <p:cBhvr>
                                        <p:cTn id="124" dur="500"/>
                                        <p:tgtEl>
                                          <p:spTgt spid="7206"/>
                                        </p:tgtEl>
                                      </p:cBhvr>
                                    </p:animEffect>
                                    <p:set>
                                      <p:cBhvr>
                                        <p:cTn id="125" dur="1" fill="hold">
                                          <p:stCondLst>
                                            <p:cond delay="499"/>
                                          </p:stCondLst>
                                        </p:cTn>
                                        <p:tgtEl>
                                          <p:spTgt spid="7206"/>
                                        </p:tgtEl>
                                        <p:attrNameLst>
                                          <p:attrName>style.visibility</p:attrName>
                                        </p:attrNameLst>
                                      </p:cBhvr>
                                      <p:to>
                                        <p:strVal val="hidden"/>
                                      </p:to>
                                    </p:set>
                                  </p:childTnLst>
                                </p:cTn>
                              </p:par>
                            </p:childTnLst>
                          </p:cTn>
                        </p:par>
                        <p:par>
                          <p:cTn id="126" fill="hold" nodeType="afterGroup">
                            <p:stCondLst>
                              <p:cond delay="10500"/>
                            </p:stCondLst>
                            <p:childTnLst>
                              <p:par>
                                <p:cTn id="127" presetID="9" presetClass="entr" presetSubtype="0" fill="hold" nodeType="afterEffect">
                                  <p:stCondLst>
                                    <p:cond delay="0"/>
                                  </p:stCondLst>
                                  <p:childTnLst>
                                    <p:set>
                                      <p:cBhvr>
                                        <p:cTn id="128" dur="1" fill="hold">
                                          <p:stCondLst>
                                            <p:cond delay="0"/>
                                          </p:stCondLst>
                                        </p:cTn>
                                        <p:tgtEl>
                                          <p:spTgt spid="7205"/>
                                        </p:tgtEl>
                                        <p:attrNameLst>
                                          <p:attrName>style.visibility</p:attrName>
                                        </p:attrNameLst>
                                      </p:cBhvr>
                                      <p:to>
                                        <p:strVal val="visible"/>
                                      </p:to>
                                    </p:set>
                                    <p:animEffect transition="in" filter="dissolve">
                                      <p:cBhvr>
                                        <p:cTn id="129" dur="500"/>
                                        <p:tgtEl>
                                          <p:spTgt spid="7205"/>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11000"/>
                            </p:stCondLst>
                            <p:childTnLst>
                              <p:par>
                                <p:cTn id="131" presetID="53" presetClass="exit" presetSubtype="0" fill="hold" nodeType="afterEffect">
                                  <p:stCondLst>
                                    <p:cond delay="0"/>
                                  </p:stCondLst>
                                  <p:childTnLst>
                                    <p:anim calcmode="lin" valueType="num">
                                      <p:cBhvr>
                                        <p:cTn id="132" dur="500"/>
                                        <p:tgtEl>
                                          <p:spTgt spid="7205"/>
                                        </p:tgtEl>
                                        <p:attrNameLst>
                                          <p:attrName>ppt_w</p:attrName>
                                        </p:attrNameLst>
                                      </p:cBhvr>
                                      <p:tavLst>
                                        <p:tav tm="0">
                                          <p:val>
                                            <p:strVal val="ppt_w"/>
                                          </p:val>
                                        </p:tav>
                                        <p:tav tm="100000">
                                          <p:val>
                                            <p:fltVal val="0"/>
                                          </p:val>
                                        </p:tav>
                                      </p:tavLst>
                                    </p:anim>
                                    <p:anim calcmode="lin" valueType="num">
                                      <p:cBhvr>
                                        <p:cTn id="133" dur="500"/>
                                        <p:tgtEl>
                                          <p:spTgt spid="7205"/>
                                        </p:tgtEl>
                                        <p:attrNameLst>
                                          <p:attrName>ppt_h</p:attrName>
                                        </p:attrNameLst>
                                      </p:cBhvr>
                                      <p:tavLst>
                                        <p:tav tm="0">
                                          <p:val>
                                            <p:strVal val="ppt_h"/>
                                          </p:val>
                                        </p:tav>
                                        <p:tav tm="100000">
                                          <p:val>
                                            <p:fltVal val="0"/>
                                          </p:val>
                                        </p:tav>
                                      </p:tavLst>
                                    </p:anim>
                                    <p:animEffect transition="out" filter="fade">
                                      <p:cBhvr>
                                        <p:cTn id="134" dur="500"/>
                                        <p:tgtEl>
                                          <p:spTgt spid="7205"/>
                                        </p:tgtEl>
                                      </p:cBhvr>
                                    </p:animEffect>
                                    <p:set>
                                      <p:cBhvr>
                                        <p:cTn id="135" dur="1" fill="hold">
                                          <p:stCondLst>
                                            <p:cond delay="499"/>
                                          </p:stCondLst>
                                        </p:cTn>
                                        <p:tgtEl>
                                          <p:spTgt spid="7205"/>
                                        </p:tgtEl>
                                        <p:attrNameLst>
                                          <p:attrName>style.visibility</p:attrName>
                                        </p:attrNameLst>
                                      </p:cBhvr>
                                      <p:to>
                                        <p:strVal val="hidden"/>
                                      </p:to>
                                    </p:set>
                                  </p:childTnLst>
                                </p:cTn>
                              </p:par>
                            </p:childTnLst>
                          </p:cTn>
                        </p:par>
                        <p:par>
                          <p:cTn id="136" fill="hold" nodeType="afterGroup">
                            <p:stCondLst>
                              <p:cond delay="11500"/>
                            </p:stCondLst>
                            <p:childTnLst>
                              <p:par>
                                <p:cTn id="137" presetID="9" presetClass="entr" presetSubtype="0" fill="hold" nodeType="afterEffect">
                                  <p:stCondLst>
                                    <p:cond delay="0"/>
                                  </p:stCondLst>
                                  <p:childTnLst>
                                    <p:set>
                                      <p:cBhvr>
                                        <p:cTn id="138" dur="1" fill="hold">
                                          <p:stCondLst>
                                            <p:cond delay="0"/>
                                          </p:stCondLst>
                                        </p:cTn>
                                        <p:tgtEl>
                                          <p:spTgt spid="7204"/>
                                        </p:tgtEl>
                                        <p:attrNameLst>
                                          <p:attrName>style.visibility</p:attrName>
                                        </p:attrNameLst>
                                      </p:cBhvr>
                                      <p:to>
                                        <p:strVal val="visible"/>
                                      </p:to>
                                    </p:set>
                                    <p:animEffect transition="in" filter="dissolve">
                                      <p:cBhvr>
                                        <p:cTn id="139" dur="500"/>
                                        <p:tgtEl>
                                          <p:spTgt spid="7204"/>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12000"/>
                            </p:stCondLst>
                            <p:childTnLst>
                              <p:par>
                                <p:cTn id="141" presetID="53" presetClass="exit" presetSubtype="0" fill="hold" nodeType="afterEffect">
                                  <p:stCondLst>
                                    <p:cond delay="0"/>
                                  </p:stCondLst>
                                  <p:childTnLst>
                                    <p:anim calcmode="lin" valueType="num">
                                      <p:cBhvr>
                                        <p:cTn id="142" dur="500"/>
                                        <p:tgtEl>
                                          <p:spTgt spid="7204"/>
                                        </p:tgtEl>
                                        <p:attrNameLst>
                                          <p:attrName>ppt_w</p:attrName>
                                        </p:attrNameLst>
                                      </p:cBhvr>
                                      <p:tavLst>
                                        <p:tav tm="0">
                                          <p:val>
                                            <p:strVal val="ppt_w"/>
                                          </p:val>
                                        </p:tav>
                                        <p:tav tm="100000">
                                          <p:val>
                                            <p:fltVal val="0"/>
                                          </p:val>
                                        </p:tav>
                                      </p:tavLst>
                                    </p:anim>
                                    <p:anim calcmode="lin" valueType="num">
                                      <p:cBhvr>
                                        <p:cTn id="143" dur="500"/>
                                        <p:tgtEl>
                                          <p:spTgt spid="7204"/>
                                        </p:tgtEl>
                                        <p:attrNameLst>
                                          <p:attrName>ppt_h</p:attrName>
                                        </p:attrNameLst>
                                      </p:cBhvr>
                                      <p:tavLst>
                                        <p:tav tm="0">
                                          <p:val>
                                            <p:strVal val="ppt_h"/>
                                          </p:val>
                                        </p:tav>
                                        <p:tav tm="100000">
                                          <p:val>
                                            <p:fltVal val="0"/>
                                          </p:val>
                                        </p:tav>
                                      </p:tavLst>
                                    </p:anim>
                                    <p:animEffect transition="out" filter="fade">
                                      <p:cBhvr>
                                        <p:cTn id="144" dur="500"/>
                                        <p:tgtEl>
                                          <p:spTgt spid="7204"/>
                                        </p:tgtEl>
                                      </p:cBhvr>
                                    </p:animEffect>
                                    <p:set>
                                      <p:cBhvr>
                                        <p:cTn id="145" dur="1" fill="hold">
                                          <p:stCondLst>
                                            <p:cond delay="499"/>
                                          </p:stCondLst>
                                        </p:cTn>
                                        <p:tgtEl>
                                          <p:spTgt spid="7204"/>
                                        </p:tgtEl>
                                        <p:attrNameLst>
                                          <p:attrName>style.visibility</p:attrName>
                                        </p:attrNameLst>
                                      </p:cBhvr>
                                      <p:to>
                                        <p:strVal val="hidden"/>
                                      </p:to>
                                    </p:set>
                                  </p:childTnLst>
                                </p:cTn>
                              </p:par>
                            </p:childTnLst>
                          </p:cTn>
                        </p:par>
                        <p:par>
                          <p:cTn id="146" fill="hold" nodeType="afterGroup">
                            <p:stCondLst>
                              <p:cond delay="12500"/>
                            </p:stCondLst>
                            <p:childTnLst>
                              <p:par>
                                <p:cTn id="147" presetID="9" presetClass="entr" presetSubtype="0" fill="hold" nodeType="afterEffect">
                                  <p:stCondLst>
                                    <p:cond delay="0"/>
                                  </p:stCondLst>
                                  <p:childTnLst>
                                    <p:set>
                                      <p:cBhvr>
                                        <p:cTn id="148" dur="1" fill="hold">
                                          <p:stCondLst>
                                            <p:cond delay="0"/>
                                          </p:stCondLst>
                                        </p:cTn>
                                        <p:tgtEl>
                                          <p:spTgt spid="7203"/>
                                        </p:tgtEl>
                                        <p:attrNameLst>
                                          <p:attrName>style.visibility</p:attrName>
                                        </p:attrNameLst>
                                      </p:cBhvr>
                                      <p:to>
                                        <p:strVal val="visible"/>
                                      </p:to>
                                    </p:set>
                                    <p:animEffect transition="in" filter="dissolve">
                                      <p:cBhvr>
                                        <p:cTn id="149" dur="500"/>
                                        <p:tgtEl>
                                          <p:spTgt spid="7203"/>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13000"/>
                            </p:stCondLst>
                            <p:childTnLst>
                              <p:par>
                                <p:cTn id="151" presetID="53" presetClass="exit" presetSubtype="0" fill="hold" nodeType="afterEffect">
                                  <p:stCondLst>
                                    <p:cond delay="0"/>
                                  </p:stCondLst>
                                  <p:childTnLst>
                                    <p:anim calcmode="lin" valueType="num">
                                      <p:cBhvr>
                                        <p:cTn id="152" dur="500"/>
                                        <p:tgtEl>
                                          <p:spTgt spid="7203"/>
                                        </p:tgtEl>
                                        <p:attrNameLst>
                                          <p:attrName>ppt_w</p:attrName>
                                        </p:attrNameLst>
                                      </p:cBhvr>
                                      <p:tavLst>
                                        <p:tav tm="0">
                                          <p:val>
                                            <p:strVal val="ppt_w"/>
                                          </p:val>
                                        </p:tav>
                                        <p:tav tm="100000">
                                          <p:val>
                                            <p:fltVal val="0"/>
                                          </p:val>
                                        </p:tav>
                                      </p:tavLst>
                                    </p:anim>
                                    <p:anim calcmode="lin" valueType="num">
                                      <p:cBhvr>
                                        <p:cTn id="153" dur="500"/>
                                        <p:tgtEl>
                                          <p:spTgt spid="7203"/>
                                        </p:tgtEl>
                                        <p:attrNameLst>
                                          <p:attrName>ppt_h</p:attrName>
                                        </p:attrNameLst>
                                      </p:cBhvr>
                                      <p:tavLst>
                                        <p:tav tm="0">
                                          <p:val>
                                            <p:strVal val="ppt_h"/>
                                          </p:val>
                                        </p:tav>
                                        <p:tav tm="100000">
                                          <p:val>
                                            <p:fltVal val="0"/>
                                          </p:val>
                                        </p:tav>
                                      </p:tavLst>
                                    </p:anim>
                                    <p:animEffect transition="out" filter="fade">
                                      <p:cBhvr>
                                        <p:cTn id="154" dur="500"/>
                                        <p:tgtEl>
                                          <p:spTgt spid="7203"/>
                                        </p:tgtEl>
                                      </p:cBhvr>
                                    </p:animEffect>
                                    <p:set>
                                      <p:cBhvr>
                                        <p:cTn id="155" dur="1" fill="hold">
                                          <p:stCondLst>
                                            <p:cond delay="499"/>
                                          </p:stCondLst>
                                        </p:cTn>
                                        <p:tgtEl>
                                          <p:spTgt spid="7203"/>
                                        </p:tgtEl>
                                        <p:attrNameLst>
                                          <p:attrName>style.visibility</p:attrName>
                                        </p:attrNameLst>
                                      </p:cBhvr>
                                      <p:to>
                                        <p:strVal val="hidden"/>
                                      </p:to>
                                    </p:set>
                                  </p:childTnLst>
                                </p:cTn>
                              </p:par>
                            </p:childTnLst>
                          </p:cTn>
                        </p:par>
                        <p:par>
                          <p:cTn id="156" fill="hold" nodeType="afterGroup">
                            <p:stCondLst>
                              <p:cond delay="13500"/>
                            </p:stCondLst>
                            <p:childTnLst>
                              <p:par>
                                <p:cTn id="157" presetID="9" presetClass="entr" presetSubtype="0" fill="hold" nodeType="afterEffect">
                                  <p:stCondLst>
                                    <p:cond delay="0"/>
                                  </p:stCondLst>
                                  <p:childTnLst>
                                    <p:set>
                                      <p:cBhvr>
                                        <p:cTn id="158" dur="1" fill="hold">
                                          <p:stCondLst>
                                            <p:cond delay="0"/>
                                          </p:stCondLst>
                                        </p:cTn>
                                        <p:tgtEl>
                                          <p:spTgt spid="7202"/>
                                        </p:tgtEl>
                                        <p:attrNameLst>
                                          <p:attrName>style.visibility</p:attrName>
                                        </p:attrNameLst>
                                      </p:cBhvr>
                                      <p:to>
                                        <p:strVal val="visible"/>
                                      </p:to>
                                    </p:set>
                                    <p:animEffect transition="in" filter="dissolve">
                                      <p:cBhvr>
                                        <p:cTn id="159" dur="500"/>
                                        <p:tgtEl>
                                          <p:spTgt spid="7202"/>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14000"/>
                            </p:stCondLst>
                            <p:childTnLst>
                              <p:par>
                                <p:cTn id="161" presetID="53" presetClass="exit" presetSubtype="0" fill="hold" nodeType="afterEffect">
                                  <p:stCondLst>
                                    <p:cond delay="0"/>
                                  </p:stCondLst>
                                  <p:childTnLst>
                                    <p:anim calcmode="lin" valueType="num">
                                      <p:cBhvr>
                                        <p:cTn id="162" dur="500"/>
                                        <p:tgtEl>
                                          <p:spTgt spid="7202"/>
                                        </p:tgtEl>
                                        <p:attrNameLst>
                                          <p:attrName>ppt_w</p:attrName>
                                        </p:attrNameLst>
                                      </p:cBhvr>
                                      <p:tavLst>
                                        <p:tav tm="0">
                                          <p:val>
                                            <p:strVal val="ppt_w"/>
                                          </p:val>
                                        </p:tav>
                                        <p:tav tm="100000">
                                          <p:val>
                                            <p:fltVal val="0"/>
                                          </p:val>
                                        </p:tav>
                                      </p:tavLst>
                                    </p:anim>
                                    <p:anim calcmode="lin" valueType="num">
                                      <p:cBhvr>
                                        <p:cTn id="163" dur="500"/>
                                        <p:tgtEl>
                                          <p:spTgt spid="7202"/>
                                        </p:tgtEl>
                                        <p:attrNameLst>
                                          <p:attrName>ppt_h</p:attrName>
                                        </p:attrNameLst>
                                      </p:cBhvr>
                                      <p:tavLst>
                                        <p:tav tm="0">
                                          <p:val>
                                            <p:strVal val="ppt_h"/>
                                          </p:val>
                                        </p:tav>
                                        <p:tav tm="100000">
                                          <p:val>
                                            <p:fltVal val="0"/>
                                          </p:val>
                                        </p:tav>
                                      </p:tavLst>
                                    </p:anim>
                                    <p:animEffect transition="out" filter="fade">
                                      <p:cBhvr>
                                        <p:cTn id="164" dur="500"/>
                                        <p:tgtEl>
                                          <p:spTgt spid="7202"/>
                                        </p:tgtEl>
                                      </p:cBhvr>
                                    </p:animEffect>
                                    <p:set>
                                      <p:cBhvr>
                                        <p:cTn id="165" dur="1" fill="hold">
                                          <p:stCondLst>
                                            <p:cond delay="499"/>
                                          </p:stCondLst>
                                        </p:cTn>
                                        <p:tgtEl>
                                          <p:spTgt spid="7202"/>
                                        </p:tgtEl>
                                        <p:attrNameLst>
                                          <p:attrName>style.visibility</p:attrName>
                                        </p:attrNameLst>
                                      </p:cBhvr>
                                      <p:to>
                                        <p:strVal val="hidden"/>
                                      </p:to>
                                    </p:set>
                                  </p:childTnLst>
                                </p:cTn>
                              </p:par>
                            </p:childTnLst>
                          </p:cTn>
                        </p:par>
                        <p:par>
                          <p:cTn id="166" fill="hold" nodeType="afterGroup">
                            <p:stCondLst>
                              <p:cond delay="14500"/>
                            </p:stCondLst>
                            <p:childTnLst>
                              <p:par>
                                <p:cTn id="167" presetID="9" presetClass="entr" presetSubtype="0" fill="hold" nodeType="afterEffect">
                                  <p:stCondLst>
                                    <p:cond delay="0"/>
                                  </p:stCondLst>
                                  <p:childTnLst>
                                    <p:set>
                                      <p:cBhvr>
                                        <p:cTn id="168" dur="1" fill="hold">
                                          <p:stCondLst>
                                            <p:cond delay="0"/>
                                          </p:stCondLst>
                                        </p:cTn>
                                        <p:tgtEl>
                                          <p:spTgt spid="7201"/>
                                        </p:tgtEl>
                                        <p:attrNameLst>
                                          <p:attrName>style.visibility</p:attrName>
                                        </p:attrNameLst>
                                      </p:cBhvr>
                                      <p:to>
                                        <p:strVal val="visible"/>
                                      </p:to>
                                    </p:set>
                                    <p:animEffect transition="in" filter="dissolve">
                                      <p:cBhvr>
                                        <p:cTn id="169" dur="500"/>
                                        <p:tgtEl>
                                          <p:spTgt spid="7201"/>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15000"/>
                            </p:stCondLst>
                            <p:childTnLst>
                              <p:par>
                                <p:cTn id="171" presetID="53" presetClass="exit" presetSubtype="0" fill="hold" nodeType="afterEffect">
                                  <p:stCondLst>
                                    <p:cond delay="0"/>
                                  </p:stCondLst>
                                  <p:childTnLst>
                                    <p:anim calcmode="lin" valueType="num">
                                      <p:cBhvr>
                                        <p:cTn id="172" dur="500"/>
                                        <p:tgtEl>
                                          <p:spTgt spid="7201"/>
                                        </p:tgtEl>
                                        <p:attrNameLst>
                                          <p:attrName>ppt_w</p:attrName>
                                        </p:attrNameLst>
                                      </p:cBhvr>
                                      <p:tavLst>
                                        <p:tav tm="0">
                                          <p:val>
                                            <p:strVal val="ppt_w"/>
                                          </p:val>
                                        </p:tav>
                                        <p:tav tm="100000">
                                          <p:val>
                                            <p:fltVal val="0"/>
                                          </p:val>
                                        </p:tav>
                                      </p:tavLst>
                                    </p:anim>
                                    <p:anim calcmode="lin" valueType="num">
                                      <p:cBhvr>
                                        <p:cTn id="173" dur="500"/>
                                        <p:tgtEl>
                                          <p:spTgt spid="7201"/>
                                        </p:tgtEl>
                                        <p:attrNameLst>
                                          <p:attrName>ppt_h</p:attrName>
                                        </p:attrNameLst>
                                      </p:cBhvr>
                                      <p:tavLst>
                                        <p:tav tm="0">
                                          <p:val>
                                            <p:strVal val="ppt_h"/>
                                          </p:val>
                                        </p:tav>
                                        <p:tav tm="100000">
                                          <p:val>
                                            <p:fltVal val="0"/>
                                          </p:val>
                                        </p:tav>
                                      </p:tavLst>
                                    </p:anim>
                                    <p:animEffect transition="out" filter="fade">
                                      <p:cBhvr>
                                        <p:cTn id="174" dur="500"/>
                                        <p:tgtEl>
                                          <p:spTgt spid="7201"/>
                                        </p:tgtEl>
                                      </p:cBhvr>
                                    </p:animEffect>
                                    <p:set>
                                      <p:cBhvr>
                                        <p:cTn id="175" dur="1" fill="hold">
                                          <p:stCondLst>
                                            <p:cond delay="499"/>
                                          </p:stCondLst>
                                        </p:cTn>
                                        <p:tgtEl>
                                          <p:spTgt spid="7201"/>
                                        </p:tgtEl>
                                        <p:attrNameLst>
                                          <p:attrName>style.visibility</p:attrName>
                                        </p:attrNameLst>
                                      </p:cBhvr>
                                      <p:to>
                                        <p:strVal val="hidden"/>
                                      </p:to>
                                    </p:set>
                                  </p:childTnLst>
                                </p:cTn>
                              </p:par>
                              <p:par>
                                <p:cTn id="176" presetID="53" presetClass="entr" presetSubtype="0" fill="hold" nodeType="withEffect">
                                  <p:stCondLst>
                                    <p:cond delay="0"/>
                                  </p:stCondLst>
                                  <p:childTnLst>
                                    <p:set>
                                      <p:cBhvr>
                                        <p:cTn id="177" dur="1" fill="hold">
                                          <p:stCondLst>
                                            <p:cond delay="0"/>
                                          </p:stCondLst>
                                        </p:cTn>
                                        <p:tgtEl>
                                          <p:spTgt spid="25"/>
                                        </p:tgtEl>
                                        <p:attrNameLst>
                                          <p:attrName>style.visibility</p:attrName>
                                        </p:attrNameLst>
                                      </p:cBhvr>
                                      <p:to>
                                        <p:strVal val="visible"/>
                                      </p:to>
                                    </p:set>
                                    <p:anim calcmode="lin" valueType="num">
                                      <p:cBhvr>
                                        <p:cTn id="178" dur="500" fill="hold"/>
                                        <p:tgtEl>
                                          <p:spTgt spid="25"/>
                                        </p:tgtEl>
                                        <p:attrNameLst>
                                          <p:attrName>ppt_w</p:attrName>
                                        </p:attrNameLst>
                                      </p:cBhvr>
                                      <p:tavLst>
                                        <p:tav tm="0">
                                          <p:val>
                                            <p:fltVal val="0"/>
                                          </p:val>
                                        </p:tav>
                                        <p:tav tm="100000">
                                          <p:val>
                                            <p:strVal val="#ppt_w"/>
                                          </p:val>
                                        </p:tav>
                                      </p:tavLst>
                                    </p:anim>
                                    <p:anim calcmode="lin" valueType="num">
                                      <p:cBhvr>
                                        <p:cTn id="179" dur="500" fill="hold"/>
                                        <p:tgtEl>
                                          <p:spTgt spid="25"/>
                                        </p:tgtEl>
                                        <p:attrNameLst>
                                          <p:attrName>ppt_h</p:attrName>
                                        </p:attrNameLst>
                                      </p:cBhvr>
                                      <p:tavLst>
                                        <p:tav tm="0">
                                          <p:val>
                                            <p:fltVal val="0"/>
                                          </p:val>
                                        </p:tav>
                                        <p:tav tm="100000">
                                          <p:val>
                                            <p:strVal val="#ppt_h"/>
                                          </p:val>
                                        </p:tav>
                                      </p:tavLst>
                                    </p:anim>
                                    <p:animEffect transition="in" filter="fade">
                                      <p:cBhvr>
                                        <p:cTn id="180" dur="500"/>
                                        <p:tgtEl>
                                          <p:spTgt spid="25"/>
                                        </p:tgtEl>
                                      </p:cBhvr>
                                    </p:animEffect>
                                  </p:childTnLst>
                                  <p:subTnLst>
                                    <p:audio>
                                      <p:cMediaNode>
                                        <p:cTn display="0" masterRel="sameClick">
                                          <p:stCondLst>
                                            <p:cond evt="begin" delay="0">
                                              <p:tn val="176"/>
                                            </p:cond>
                                          </p:stCondLst>
                                          <p:endCondLst>
                                            <p:cond evt="onStopAudio" delay="0">
                                              <p:tgtEl>
                                                <p:sldTgt/>
                                              </p:tgtEl>
                                            </p:cond>
                                          </p:endCondLst>
                                        </p:cTn>
                                        <p:tgtEl>
                                          <p:sndTgt r:embed="rId6" name="chimes.wav"/>
                                        </p:tgtEl>
                                      </p:cMediaNode>
                                    </p:audio>
                                  </p:subTnLst>
                                </p:cTn>
                              </p:par>
                            </p:childTnLst>
                          </p:cTn>
                        </p:par>
                      </p:childTnLst>
                    </p:cTn>
                  </p:par>
                  <p:par>
                    <p:cTn id="181" fill="hold" nodeType="clickPar">
                      <p:stCondLst>
                        <p:cond delay="indefinite"/>
                      </p:stCondLst>
                      <p:childTnLst>
                        <p:par>
                          <p:cTn id="182" fill="hold" nodeType="withGroup">
                            <p:stCondLst>
                              <p:cond delay="0"/>
                            </p:stCondLst>
                            <p:childTnLst>
                              <p:par>
                                <p:cTn id="183" presetID="2" presetClass="exit" presetSubtype="2" fill="hold" nodeType="clickEffect">
                                  <p:stCondLst>
                                    <p:cond delay="0"/>
                                  </p:stCondLst>
                                  <p:childTnLst>
                                    <p:anim calcmode="lin" valueType="num">
                                      <p:cBhvr additive="base">
                                        <p:cTn id="184" dur="500"/>
                                        <p:tgtEl>
                                          <p:spTgt spid="25"/>
                                        </p:tgtEl>
                                        <p:attrNameLst>
                                          <p:attrName>ppt_x</p:attrName>
                                        </p:attrNameLst>
                                      </p:cBhvr>
                                      <p:tavLst>
                                        <p:tav tm="0">
                                          <p:val>
                                            <p:strVal val="ppt_x"/>
                                          </p:val>
                                        </p:tav>
                                        <p:tav tm="100000">
                                          <p:val>
                                            <p:strVal val="1+ppt_w/2"/>
                                          </p:val>
                                        </p:tav>
                                      </p:tavLst>
                                    </p:anim>
                                    <p:anim calcmode="lin" valueType="num">
                                      <p:cBhvr additive="base">
                                        <p:cTn id="185" dur="500"/>
                                        <p:tgtEl>
                                          <p:spTgt spid="25"/>
                                        </p:tgtEl>
                                        <p:attrNameLst>
                                          <p:attrName>ppt_y</p:attrName>
                                        </p:attrNameLst>
                                      </p:cBhvr>
                                      <p:tavLst>
                                        <p:tav tm="0">
                                          <p:val>
                                            <p:strVal val="ppt_y"/>
                                          </p:val>
                                        </p:tav>
                                        <p:tav tm="100000">
                                          <p:val>
                                            <p:strVal val="ppt_y"/>
                                          </p:val>
                                        </p:tav>
                                      </p:tavLst>
                                    </p:anim>
                                    <p:set>
                                      <p:cBhvr>
                                        <p:cTn id="186" dur="1" fill="hold">
                                          <p:stCondLst>
                                            <p:cond delay="499"/>
                                          </p:stCondLst>
                                        </p:cTn>
                                        <p:tgtEl>
                                          <p:spTgt spid="25"/>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3" presetClass="emph" presetSubtype="0" fill="hold" grpId="0" nodeType="clickEffect">
                                  <p:stCondLst>
                                    <p:cond delay="0"/>
                                  </p:stCondLst>
                                  <p:iterate type="lt">
                                    <p:tmPct val="0"/>
                                  </p:iterate>
                                  <p:childTnLst>
                                    <p:animClr clrSpc="hsl" dir="cw">
                                      <p:cBhvr override="childStyle">
                                        <p:cTn id="190" dur="500" fill="hold"/>
                                        <p:tgtEl>
                                          <p:spTgt spid="4"/>
                                        </p:tgtEl>
                                        <p:attrNameLst>
                                          <p:attrName>style.color</p:attrName>
                                        </p:attrNameLst>
                                      </p:cBhvr>
                                      <p:by>
                                        <p:hsl h="10842353" s="0" l="0"/>
                                      </p:by>
                                    </p:animClr>
                                    <p:animClr clrSpc="hsl" dir="cw">
                                      <p:cBhvr>
                                        <p:cTn id="191" dur="500" fill="hold"/>
                                        <p:tgtEl>
                                          <p:spTgt spid="4"/>
                                        </p:tgtEl>
                                        <p:attrNameLst>
                                          <p:attrName>fillcolor</p:attrName>
                                        </p:attrNameLst>
                                      </p:cBhvr>
                                      <p:by>
                                        <p:hsl h="10842353" s="0" l="0"/>
                                      </p:by>
                                    </p:animClr>
                                    <p:animClr clrSpc="hsl" dir="cw">
                                      <p:cBhvr>
                                        <p:cTn id="192" dur="500" fill="hold"/>
                                        <p:tgtEl>
                                          <p:spTgt spid="4"/>
                                        </p:tgtEl>
                                        <p:attrNameLst>
                                          <p:attrName>stroke.color</p:attrName>
                                        </p:attrNameLst>
                                      </p:cBhvr>
                                      <p:by>
                                        <p:hsl h="10842353" s="0" l="0"/>
                                      </p:by>
                                    </p:animClr>
                                    <p:set>
                                      <p:cBhvr>
                                        <p:cTn id="193" dur="500" fill="hold"/>
                                        <p:tgtEl>
                                          <p:spTgt spid="4"/>
                                        </p:tgtEl>
                                        <p:attrNameLst>
                                          <p:attrName>fill.type</p:attrName>
                                        </p:attrNameLst>
                                      </p:cBhvr>
                                      <p:to>
                                        <p:strVal val="solid"/>
                                      </p:to>
                                    </p:set>
                                  </p:childTnLst>
                                  <p:subTnLst>
                                    <p:audio>
                                      <p:cMediaNode>
                                        <p:cTn display="0" masterRel="sameClick">
                                          <p:stCondLst>
                                            <p:cond evt="begin" delay="0">
                                              <p:tn val="189"/>
                                            </p:cond>
                                          </p:stCondLst>
                                          <p:endCondLst>
                                            <p:cond evt="onStopAudio" delay="0">
                                              <p:tgtEl>
                                                <p:sldTgt/>
                                              </p:tgtEl>
                                            </p:cond>
                                          </p:endCondLst>
                                        </p:cTn>
                                        <p:tgtEl>
                                          <p:sndTgt r:embed="rId7" name="FELIZ2.WAV"/>
                                        </p:tgtEl>
                                      </p:cMediaNode>
                                    </p:audio>
                                  </p:subTnLst>
                                </p:cTn>
                              </p:par>
                              <p:par>
                                <p:cTn id="194" presetID="34" presetClass="emph" presetSubtype="0" fill="hold" grpId="1" nodeType="withEffect">
                                  <p:stCondLst>
                                    <p:cond delay="0"/>
                                  </p:stCondLst>
                                  <p:iterate type="lt">
                                    <p:tmPct val="10000"/>
                                  </p:iterate>
                                  <p:childTnLst>
                                    <p:animMotion origin="layout" path="M 2.08333E-6 -4.81481E-6 L 2.08333E-6 -0.07222 " pathEditMode="relative" rAng="0" ptsTypes="AA">
                                      <p:cBhvr>
                                        <p:cTn id="195" dur="250" accel="50000" decel="50000" autoRev="1" fill="hold">
                                          <p:stCondLst>
                                            <p:cond delay="0"/>
                                          </p:stCondLst>
                                        </p:cTn>
                                        <p:tgtEl>
                                          <p:spTgt spid="4"/>
                                        </p:tgtEl>
                                        <p:attrNameLst>
                                          <p:attrName>ppt_x</p:attrName>
                                          <p:attrName>ppt_y</p:attrName>
                                        </p:attrNameLst>
                                      </p:cBhvr>
                                      <p:rCtr x="0" y="-3611"/>
                                    </p:animMotion>
                                    <p:animRot by="1500000">
                                      <p:cBhvr>
                                        <p:cTn id="196" dur="125" fill="hold">
                                          <p:stCondLst>
                                            <p:cond delay="0"/>
                                          </p:stCondLst>
                                        </p:cTn>
                                        <p:tgtEl>
                                          <p:spTgt spid="4"/>
                                        </p:tgtEl>
                                        <p:attrNameLst>
                                          <p:attrName>r</p:attrName>
                                        </p:attrNameLst>
                                      </p:cBhvr>
                                    </p:animRot>
                                    <p:animRot by="-1500000">
                                      <p:cBhvr>
                                        <p:cTn id="197" dur="125" fill="hold">
                                          <p:stCondLst>
                                            <p:cond delay="125"/>
                                          </p:stCondLst>
                                        </p:cTn>
                                        <p:tgtEl>
                                          <p:spTgt spid="4"/>
                                        </p:tgtEl>
                                        <p:attrNameLst>
                                          <p:attrName>r</p:attrName>
                                        </p:attrNameLst>
                                      </p:cBhvr>
                                    </p:animRot>
                                    <p:animRot by="-1500000">
                                      <p:cBhvr>
                                        <p:cTn id="198" dur="125" fill="hold">
                                          <p:stCondLst>
                                            <p:cond delay="250"/>
                                          </p:stCondLst>
                                        </p:cTn>
                                        <p:tgtEl>
                                          <p:spTgt spid="4"/>
                                        </p:tgtEl>
                                        <p:attrNameLst>
                                          <p:attrName>r</p:attrName>
                                        </p:attrNameLst>
                                      </p:cBhvr>
                                    </p:animRot>
                                    <p:animRot by="1500000">
                                      <p:cBhvr>
                                        <p:cTn id="19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19400" y="741363"/>
            <a:ext cx="7467600" cy="3354124"/>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solidFill>
                  <a:schemeClr val="bg1"/>
                </a:solidFill>
                <a:latin typeface="Times New Roman" panose="02020603050405020304" pitchFamily="18" charset="0"/>
              </a:rPr>
              <a:t> </a:t>
            </a:r>
            <a:r>
              <a:rPr lang="en-US" altLang="en-US" sz="35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Đoán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xem</a:t>
            </a:r>
            <a:r>
              <a:rPr lang="en-US" altLang="en-US" sz="3000" b="1" dirty="0" smtClean="0">
                <a:solidFill>
                  <a:schemeClr val="bg1"/>
                </a:solidFill>
                <a:latin typeface="Times New Roman" panose="02020603050405020304" pitchFamily="18" charset="0"/>
              </a:rPr>
              <a:t>…..</a:t>
            </a:r>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làm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nghề</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gì</a:t>
            </a:r>
            <a:r>
              <a:rPr lang="en-US" altLang="en-US" sz="3000" b="1" dirty="0" smtClean="0">
                <a:solidFill>
                  <a:schemeClr val="bg1"/>
                </a:solidFill>
                <a:latin typeface="Times New Roman" panose="02020603050405020304" pitchFamily="18" charset="0"/>
              </a:rPr>
              <a:t>?</a:t>
            </a:r>
          </a:p>
          <a:p>
            <a:pPr eaLnBrk="1" hangingPunct="1"/>
            <a:r>
              <a:rPr lang="en-US" altLang="en-US" sz="35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Mẹ</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tớ</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luôn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vội</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vã</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Chạy</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cứ</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ríu</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cả</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chân</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Vì</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người</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ốm</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đang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cần</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Ăn</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cũng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không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đúng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bữa</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 </a:t>
            </a:r>
            <a:r>
              <a:rPr lang="en-US" altLang="en-US" sz="3000" b="1" dirty="0" err="1" smtClean="0">
                <a:solidFill>
                  <a:schemeClr val="bg1"/>
                </a:solidFill>
                <a:latin typeface="Times New Roman" panose="02020603050405020304" pitchFamily="18" charset="0"/>
              </a:rPr>
              <a:t>Cậu</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không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phải</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nói</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nữa</a:t>
            </a:r>
            <a:endParaRPr lang="en-US" altLang="en-US" sz="3000" b="1" dirty="0" smtClean="0">
              <a:solidFill>
                <a:schemeClr val="bg1"/>
              </a:solidFill>
              <a:latin typeface="Times New Roman" panose="02020603050405020304" pitchFamily="18" charset="0"/>
            </a:endParaRPr>
          </a:p>
          <a:p>
            <a:pPr eaLnBrk="1" hangingPunct="1"/>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Là</a:t>
            </a:r>
            <a:r>
              <a:rPr lang="en-US" altLang="en-US" sz="3000" b="1" dirty="0" smtClean="0">
                <a:solidFill>
                  <a:schemeClr val="bg1"/>
                </a:solidFill>
                <a:latin typeface="Times New Roman" panose="02020603050405020304" pitchFamily="18" charset="0"/>
              </a:rPr>
              <a:t> ……….. </a:t>
            </a:r>
            <a:r>
              <a:rPr lang="en-US" altLang="en-US" sz="3000" b="1" dirty="0" err="1" smtClean="0">
                <a:solidFill>
                  <a:schemeClr val="bg1"/>
                </a:solidFill>
                <a:latin typeface="Times New Roman" panose="02020603050405020304" pitchFamily="18" charset="0"/>
              </a:rPr>
              <a:t>đúng</a:t>
            </a:r>
            <a:r>
              <a:rPr lang="en-US" altLang="en-US" sz="3000" b="1" dirty="0" smtClean="0">
                <a:solidFill>
                  <a:schemeClr val="bg1"/>
                </a:solidFill>
                <a:latin typeface="Times New Roman" panose="02020603050405020304" pitchFamily="18" charset="0"/>
              </a:rPr>
              <a:t> </a:t>
            </a:r>
            <a:r>
              <a:rPr lang="en-US" altLang="en-US" sz="3000" b="1" dirty="0" err="1" smtClean="0">
                <a:solidFill>
                  <a:schemeClr val="bg1"/>
                </a:solidFill>
                <a:latin typeface="Times New Roman" panose="02020603050405020304" pitchFamily="18" charset="0"/>
              </a:rPr>
              <a:t>không</a:t>
            </a:r>
            <a:r>
              <a:rPr lang="en-US" altLang="en-US" sz="3000" b="1" dirty="0" smtClean="0">
                <a:solidFill>
                  <a:schemeClr val="bg1"/>
                </a:solidFill>
                <a:latin typeface="Times New Roman" panose="02020603050405020304" pitchFamily="18" charset="0"/>
              </a:rPr>
              <a:t>?</a:t>
            </a:r>
            <a:endParaRPr lang="en-US" altLang="en-US" sz="3000" b="1" dirty="0">
              <a:solidFill>
                <a:schemeClr val="bg1"/>
              </a:solidFill>
              <a:latin typeface="Times New Roman" panose="02020603050405020304" pitchFamily="18" charset="0"/>
            </a:endParaRPr>
          </a:p>
        </p:txBody>
      </p:sp>
      <p:grpSp>
        <p:nvGrpSpPr>
          <p:cNvPr id="8195" name="Group 51"/>
          <p:cNvGrpSpPr>
            <a:grpSpLocks/>
          </p:cNvGrpSpPr>
          <p:nvPr/>
        </p:nvGrpSpPr>
        <p:grpSpPr bwMode="auto">
          <a:xfrm>
            <a:off x="1520826" y="-4763"/>
            <a:ext cx="320675" cy="6858001"/>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824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4" name="AutoShape 51"/>
          <p:cNvSpPr>
            <a:spLocks noChangeArrowheads="1"/>
          </p:cNvSpPr>
          <p:nvPr/>
        </p:nvSpPr>
        <p:spPr bwMode="auto">
          <a:xfrm>
            <a:off x="2727325" y="4127736"/>
            <a:ext cx="5578475" cy="9017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smtClean="0">
                <a:solidFill>
                  <a:schemeClr val="bg1"/>
                </a:solidFill>
                <a:latin typeface="Times New Roman" panose="02020603050405020304" pitchFamily="18" charset="0"/>
                <a:cs typeface="Times New Roman" panose="02020603050405020304" pitchFamily="18" charset="0"/>
              </a:rPr>
              <a:t>Y </a:t>
            </a:r>
            <a:r>
              <a:rPr lang="en-US" altLang="en-US" sz="4000" b="1" dirty="0" err="1" smtClean="0">
                <a:solidFill>
                  <a:schemeClr val="bg1"/>
                </a:solidFill>
                <a:latin typeface="Times New Roman" panose="02020603050405020304" pitchFamily="18" charset="0"/>
                <a:cs typeface="Times New Roman" panose="02020603050405020304" pitchFamily="18" charset="0"/>
              </a:rPr>
              <a:t>tá</a:t>
            </a:r>
            <a:r>
              <a:rPr lang="en-US" altLang="en-US" sz="4000" b="1" dirty="0" smtClean="0">
                <a:solidFill>
                  <a:schemeClr val="bg1"/>
                </a:solidFill>
                <a:latin typeface="Times New Roman" panose="02020603050405020304" pitchFamily="18" charset="0"/>
                <a:cs typeface="Times New Roman" panose="02020603050405020304" pitchFamily="18" charset="0"/>
              </a:rPr>
              <a:t>  </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384300" y="4589174"/>
            <a:ext cx="593726"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823286" y="4279214"/>
            <a:ext cx="1500187" cy="801687"/>
          </a:xfrm>
          <a:prstGeom prst="rect">
            <a:avLst/>
          </a:prstGeom>
          <a:noFill/>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1936821" y="43462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8" name="WordArt 226"/>
          <p:cNvSpPr>
            <a:spLocks noChangeArrowheads="1" noChangeShapeType="1" noTextEdit="1"/>
          </p:cNvSpPr>
          <p:nvPr/>
        </p:nvSpPr>
        <p:spPr bwMode="auto">
          <a:xfrm>
            <a:off x="2078831" y="4429780"/>
            <a:ext cx="460375"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a:rPr>
              <a:t>A</a:t>
            </a:r>
            <a:endParaRPr lang="en-US" sz="3600" kern="10" dirty="0">
              <a:ln w="9525">
                <a:solidFill>
                  <a:srgbClr val="FFFF00"/>
                </a:solidFill>
                <a:round/>
                <a:headEnd/>
                <a:tailEnd/>
              </a:ln>
              <a:solidFill>
                <a:srgbClr val="FFFF00"/>
              </a:solidFill>
              <a:latin typeface=".VnTimeH"/>
            </a:endParaRPr>
          </a:p>
        </p:txBody>
      </p:sp>
      <p:sp>
        <p:nvSpPr>
          <p:cNvPr id="9" name="AutoShape 51"/>
          <p:cNvSpPr>
            <a:spLocks noChangeArrowheads="1"/>
          </p:cNvSpPr>
          <p:nvPr/>
        </p:nvSpPr>
        <p:spPr bwMode="auto">
          <a:xfrm>
            <a:off x="2754383" y="5080209"/>
            <a:ext cx="5578475" cy="9017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smtClean="0">
                <a:solidFill>
                  <a:schemeClr val="bg1"/>
                </a:solidFill>
                <a:latin typeface="Times New Roman" panose="02020603050405020304" pitchFamily="18" charset="0"/>
                <a:cs typeface="Times New Roman" panose="02020603050405020304" pitchFamily="18" charset="0"/>
              </a:rPr>
              <a:t>Y </a:t>
            </a:r>
            <a:r>
              <a:rPr lang="en-US" altLang="en-US" sz="4000" b="1" dirty="0" err="1" smtClean="0">
                <a:solidFill>
                  <a:schemeClr val="bg1"/>
                </a:solidFill>
                <a:latin typeface="Times New Roman" panose="02020603050405020304" pitchFamily="18" charset="0"/>
                <a:cs typeface="Times New Roman" panose="02020603050405020304" pitchFamily="18" charset="0"/>
              </a:rPr>
              <a:t>sĩ</a:t>
            </a:r>
            <a:r>
              <a:rPr lang="en-US" altLang="en-US" sz="4000" b="1" dirty="0" smtClean="0">
                <a:solidFill>
                  <a:schemeClr val="bg1"/>
                </a:solidFill>
                <a:latin typeface="Times New Roman" panose="02020603050405020304" pitchFamily="18" charset="0"/>
                <a:cs typeface="Times New Roman" panose="02020603050405020304" pitchFamily="18" charset="0"/>
              </a:rPr>
              <a:t>  </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390345" y="5449328"/>
            <a:ext cx="593726"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731444" y="5313621"/>
            <a:ext cx="1500187" cy="801687"/>
          </a:xfrm>
          <a:prstGeom prst="rect">
            <a:avLst/>
          </a:prstGeom>
          <a:noFill/>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1927296" y="542369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5" name="WordArt 226"/>
          <p:cNvSpPr>
            <a:spLocks noChangeArrowheads="1" noChangeShapeType="1" noTextEdit="1"/>
          </p:cNvSpPr>
          <p:nvPr/>
        </p:nvSpPr>
        <p:spPr bwMode="auto">
          <a:xfrm>
            <a:off x="2089492" y="5483501"/>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16" name="AutoShape 51"/>
          <p:cNvSpPr>
            <a:spLocks noChangeArrowheads="1"/>
          </p:cNvSpPr>
          <p:nvPr/>
        </p:nvSpPr>
        <p:spPr bwMode="auto">
          <a:xfrm>
            <a:off x="2786632" y="6014158"/>
            <a:ext cx="5686425" cy="9017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err="1" smtClean="0">
                <a:solidFill>
                  <a:schemeClr val="bg1"/>
                </a:solidFill>
                <a:latin typeface="Times New Roman" panose="02020603050405020304" pitchFamily="18" charset="0"/>
              </a:rPr>
              <a:t>Bác</a:t>
            </a:r>
            <a:r>
              <a:rPr lang="en-US" altLang="en-US" sz="4000" b="1" dirty="0" smtClean="0">
                <a:solidFill>
                  <a:schemeClr val="bg1"/>
                </a:solidFill>
                <a:latin typeface="Times New Roman" panose="02020603050405020304" pitchFamily="18" charset="0"/>
              </a:rPr>
              <a:t> </a:t>
            </a:r>
            <a:r>
              <a:rPr lang="en-US" altLang="en-US" sz="4000" b="1" dirty="0" err="1" smtClean="0">
                <a:solidFill>
                  <a:schemeClr val="bg1"/>
                </a:solidFill>
                <a:latin typeface="Times New Roman" panose="02020603050405020304" pitchFamily="18" charset="0"/>
              </a:rPr>
              <a:t>sĩ</a:t>
            </a:r>
            <a:r>
              <a:rPr lang="en-US" altLang="en-US" sz="4000" b="1" dirty="0" smtClean="0">
                <a:solidFill>
                  <a:schemeClr val="bg1"/>
                </a:solidFill>
                <a:latin typeface="Times New Roman" panose="02020603050405020304" pitchFamily="18" charset="0"/>
              </a:rPr>
              <a:t> </a:t>
            </a:r>
            <a:endParaRPr lang="en-US" altLang="en-US" sz="4000" b="1" dirty="0">
              <a:solidFill>
                <a:schemeClr val="bg1"/>
              </a:solidFill>
              <a:latin typeface="Times New Roman" panose="02020603050405020304" pitchFamily="18" charset="0"/>
            </a:endParaRPr>
          </a:p>
        </p:txBody>
      </p:sp>
      <p:pic>
        <p:nvPicPr>
          <p:cNvPr id="17"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446325" y="6238082"/>
            <a:ext cx="593726"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8"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778457" y="6029328"/>
            <a:ext cx="1500187" cy="801687"/>
          </a:xfrm>
          <a:prstGeom prst="rect">
            <a:avLst/>
          </a:prstGeom>
          <a:noFill/>
          <a:effectLst>
            <a:outerShdw dist="107763" dir="18900000" algn="ctr" rotWithShape="0">
              <a:srgbClr val="808080">
                <a:alpha val="50000"/>
              </a:srgbClr>
            </a:outerShdw>
          </a:effectLst>
        </p:spPr>
      </p:pic>
      <p:sp>
        <p:nvSpPr>
          <p:cNvPr id="19" name="Oval 59">
            <a:hlinkHover r:id="" action="ppaction://noaction" highlightClick="1">
              <a:snd r:embed="rId10" name="cached_combo42.wav"/>
            </a:hlinkHover>
          </p:cNvPr>
          <p:cNvSpPr>
            <a:spLocks noChangeArrowheads="1"/>
          </p:cNvSpPr>
          <p:nvPr/>
        </p:nvSpPr>
        <p:spPr bwMode="auto">
          <a:xfrm>
            <a:off x="1883275" y="6121403"/>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20" name="WordArt 226"/>
          <p:cNvSpPr>
            <a:spLocks noChangeArrowheads="1" noChangeShapeType="1" noTextEdit="1"/>
          </p:cNvSpPr>
          <p:nvPr/>
        </p:nvSpPr>
        <p:spPr bwMode="auto">
          <a:xfrm>
            <a:off x="2036763" y="6201569"/>
            <a:ext cx="460375"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a:rPr>
              <a:t>c</a:t>
            </a:r>
            <a:endParaRPr lang="en-US" sz="3600" kern="10" dirty="0">
              <a:ln w="9525">
                <a:solidFill>
                  <a:srgbClr val="FFFF00"/>
                </a:solidFill>
                <a:round/>
                <a:headEnd/>
                <a:tailEnd/>
              </a:ln>
              <a:solidFill>
                <a:srgbClr val="FFFF00"/>
              </a:solidFill>
              <a:latin typeface=".VnTimeH"/>
            </a:endParaRPr>
          </a:p>
        </p:txBody>
      </p:sp>
      <p:sp>
        <p:nvSpPr>
          <p:cNvPr id="8219" name="AutoShape 27"/>
          <p:cNvSpPr>
            <a:spLocks noChangeArrowheads="1"/>
          </p:cNvSpPr>
          <p:nvPr/>
        </p:nvSpPr>
        <p:spPr bwMode="auto">
          <a:xfrm>
            <a:off x="1524000" y="12192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8220" name="WordArt 28"/>
          <p:cNvSpPr>
            <a:spLocks noChangeArrowheads="1" noChangeShapeType="1" noTextEdit="1"/>
          </p:cNvSpPr>
          <p:nvPr/>
        </p:nvSpPr>
        <p:spPr bwMode="auto">
          <a:xfrm>
            <a:off x="1890713" y="1614488"/>
            <a:ext cx="781050" cy="533400"/>
          </a:xfrm>
          <a:prstGeom prst="rect">
            <a:avLst/>
          </a:prstGeom>
        </p:spPr>
        <p:txBody>
          <a:bodyPr wrap="none" fromWordArt="1">
            <a:prstTxWarp prst="textPlain">
              <a:avLst>
                <a:gd name="adj" fmla="val 50000"/>
              </a:avLst>
            </a:prstTxWarp>
          </a:bodyPr>
          <a:lstStyle/>
          <a:p>
            <a:pPr algn="ctr"/>
            <a:r>
              <a:rPr lang="en-US" sz="3600" b="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4</a:t>
            </a:r>
          </a:p>
        </p:txBody>
      </p:sp>
      <p:pic>
        <p:nvPicPr>
          <p:cNvPr id="8218"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41363"/>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0"/>
          <p:cNvSpPr>
            <a:spLocks noChangeArrowheads="1" noChangeShapeType="1" noTextEdit="1"/>
          </p:cNvSpPr>
          <p:nvPr/>
        </p:nvSpPr>
        <p:spPr bwMode="auto">
          <a:xfrm>
            <a:off x="3562351" y="26988"/>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21" name="Picture 31"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82725" y="-142875"/>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25" name="Group 48"/>
          <p:cNvGrpSpPr>
            <a:grpSpLocks/>
          </p:cNvGrpSpPr>
          <p:nvPr/>
        </p:nvGrpSpPr>
        <p:grpSpPr bwMode="auto">
          <a:xfrm>
            <a:off x="10434637" y="2362436"/>
            <a:ext cx="1657350" cy="1765300"/>
            <a:chOff x="5072" y="2878"/>
            <a:chExt cx="1044" cy="1112"/>
          </a:xfrm>
        </p:grpSpPr>
        <p:sp>
          <p:nvSpPr>
            <p:cNvPr id="22" name="AutoShape 49"/>
            <p:cNvSpPr>
              <a:spLocks noChangeArrowheads="1"/>
            </p:cNvSpPr>
            <p:nvPr/>
          </p:nvSpPr>
          <p:spPr bwMode="auto">
            <a:xfrm>
              <a:off x="5072" y="2878"/>
              <a:ext cx="1044" cy="1112"/>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6000" b="1">
                <a:solidFill>
                  <a:srgbClr val="FF0066"/>
                </a:solidFill>
                <a:latin typeface=".VnHelvetInsH" pitchFamily="34" charset="0"/>
              </a:endParaRPr>
            </a:p>
          </p:txBody>
        </p:sp>
        <p:sp>
          <p:nvSpPr>
            <p:cNvPr id="8240" name="WordArt 50"/>
            <p:cNvSpPr>
              <a:spLocks noChangeArrowheads="1" noChangeShapeType="1" noTextEdit="1"/>
            </p:cNvSpPr>
            <p:nvPr/>
          </p:nvSpPr>
          <p:spPr bwMode="auto">
            <a:xfrm>
              <a:off x="5258" y="3103"/>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pic>
        <p:nvPicPr>
          <p:cNvPr id="23" name="Picture 5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9927771" y="5313621"/>
            <a:ext cx="2029097" cy="154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43788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6" presetClass="entr" presetSubtype="16" fill="hold"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circle(in)">
                                      <p:cBhvr>
                                        <p:cTn id="10" dur="500"/>
                                        <p:tgtEl>
                                          <p:spTgt spid="8220"/>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8219"/>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Jet Fighter 2-DVDH.wav"/>
                                        </p:tgtEl>
                                      </p:cMediaNode>
                                    </p:audio>
                                  </p:subTnLst>
                                </p:cTn>
                              </p:par>
                              <p:par>
                                <p:cTn id="17" presetID="5" presetClass="entr" presetSubtype="1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300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nodeType="with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22" presetClass="entr" presetSubtype="8" fill="hold" grpId="0" nodeType="withEffect">
                                  <p:stCondLst>
                                    <p:cond delay="300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5" presetClass="entr" presetSubtype="10" fill="hold" nodeType="withEffect">
                                  <p:stCondLst>
                                    <p:cond delay="400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400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3-CL (2).wav"/>
                                        </p:tgtEl>
                                      </p:cMediaNode>
                                    </p:audio>
                                  </p:subTnLst>
                                </p:cTn>
                              </p:par>
                              <p:par>
                                <p:cTn id="38" presetID="5" presetClass="entr" presetSubtype="10" fill="hold" grpId="0" nodeType="withEffect">
                                  <p:stCondLst>
                                    <p:cond delay="400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400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22" presetClass="entr" presetSubtype="8" fill="hold" nodeType="withEffect">
                                  <p:stCondLst>
                                    <p:cond delay="4000"/>
                                  </p:stCondLst>
                                  <p:iterate type="lt">
                                    <p:tmPct val="0"/>
                                  </p:iterate>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5" presetClass="entr" presetSubtype="10" fill="hold" nodeType="withEffect">
                                  <p:stCondLst>
                                    <p:cond delay="500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iterate type="lt">
                                    <p:tmPct val="0"/>
                                  </p:iterate>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nodeType="afterGroup">
                            <p:stCondLst>
                              <p:cond delay="5500"/>
                            </p:stCondLst>
                            <p:childTnLst>
                              <p:par>
                                <p:cTn id="63" presetID="9" presetClass="entr" presetSubtype="0" fill="hold" nodeType="afterEffect">
                                  <p:stCondLst>
                                    <p:cond delay="0"/>
                                  </p:stCondLst>
                                  <p:childTnLst>
                                    <p:set>
                                      <p:cBhvr>
                                        <p:cTn id="64" dur="1" fill="hold">
                                          <p:stCondLst>
                                            <p:cond delay="0"/>
                                          </p:stCondLst>
                                        </p:cTn>
                                        <p:tgtEl>
                                          <p:spTgt spid="8234"/>
                                        </p:tgtEl>
                                        <p:attrNameLst>
                                          <p:attrName>style.visibility</p:attrName>
                                        </p:attrNameLst>
                                      </p:cBhvr>
                                      <p:to>
                                        <p:strVal val="visible"/>
                                      </p:to>
                                    </p:set>
                                    <p:animEffect transition="in" filter="dissolve">
                                      <p:cBhvr>
                                        <p:cTn id="65" dur="500"/>
                                        <p:tgtEl>
                                          <p:spTgt spid="8234"/>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6000"/>
                            </p:stCondLst>
                            <p:childTnLst>
                              <p:par>
                                <p:cTn id="67" presetID="53" presetClass="exit" presetSubtype="0" fill="hold" nodeType="afterEffect">
                                  <p:stCondLst>
                                    <p:cond delay="0"/>
                                  </p:stCondLst>
                                  <p:childTnLst>
                                    <p:anim calcmode="lin" valueType="num">
                                      <p:cBhvr>
                                        <p:cTn id="68" dur="500"/>
                                        <p:tgtEl>
                                          <p:spTgt spid="8234"/>
                                        </p:tgtEl>
                                        <p:attrNameLst>
                                          <p:attrName>ppt_w</p:attrName>
                                        </p:attrNameLst>
                                      </p:cBhvr>
                                      <p:tavLst>
                                        <p:tav tm="0">
                                          <p:val>
                                            <p:strVal val="ppt_w"/>
                                          </p:val>
                                        </p:tav>
                                        <p:tav tm="100000">
                                          <p:val>
                                            <p:fltVal val="0"/>
                                          </p:val>
                                        </p:tav>
                                      </p:tavLst>
                                    </p:anim>
                                    <p:anim calcmode="lin" valueType="num">
                                      <p:cBhvr>
                                        <p:cTn id="69" dur="500"/>
                                        <p:tgtEl>
                                          <p:spTgt spid="8234"/>
                                        </p:tgtEl>
                                        <p:attrNameLst>
                                          <p:attrName>ppt_h</p:attrName>
                                        </p:attrNameLst>
                                      </p:cBhvr>
                                      <p:tavLst>
                                        <p:tav tm="0">
                                          <p:val>
                                            <p:strVal val="ppt_h"/>
                                          </p:val>
                                        </p:tav>
                                        <p:tav tm="100000">
                                          <p:val>
                                            <p:fltVal val="0"/>
                                          </p:val>
                                        </p:tav>
                                      </p:tavLst>
                                    </p:anim>
                                    <p:animEffect transition="out" filter="fade">
                                      <p:cBhvr>
                                        <p:cTn id="70" dur="500"/>
                                        <p:tgtEl>
                                          <p:spTgt spid="8234"/>
                                        </p:tgtEl>
                                      </p:cBhvr>
                                    </p:animEffect>
                                    <p:set>
                                      <p:cBhvr>
                                        <p:cTn id="71" dur="1" fill="hold">
                                          <p:stCondLst>
                                            <p:cond delay="499"/>
                                          </p:stCondLst>
                                        </p:cTn>
                                        <p:tgtEl>
                                          <p:spTgt spid="8234"/>
                                        </p:tgtEl>
                                        <p:attrNameLst>
                                          <p:attrName>style.visibility</p:attrName>
                                        </p:attrNameLst>
                                      </p:cBhvr>
                                      <p:to>
                                        <p:strVal val="hidden"/>
                                      </p:to>
                                    </p:set>
                                  </p:childTnLst>
                                </p:cTn>
                              </p:par>
                            </p:childTnLst>
                          </p:cTn>
                        </p:par>
                        <p:par>
                          <p:cTn id="72" fill="hold" nodeType="afterGroup">
                            <p:stCondLst>
                              <p:cond delay="6500"/>
                            </p:stCondLst>
                            <p:childTnLst>
                              <p:par>
                                <p:cTn id="73" presetID="9" presetClass="entr" presetSubtype="0" fill="hold" nodeType="afterEffect">
                                  <p:stCondLst>
                                    <p:cond delay="0"/>
                                  </p:stCondLst>
                                  <p:childTnLst>
                                    <p:set>
                                      <p:cBhvr>
                                        <p:cTn id="74" dur="1" fill="hold">
                                          <p:stCondLst>
                                            <p:cond delay="0"/>
                                          </p:stCondLst>
                                        </p:cTn>
                                        <p:tgtEl>
                                          <p:spTgt spid="8233"/>
                                        </p:tgtEl>
                                        <p:attrNameLst>
                                          <p:attrName>style.visibility</p:attrName>
                                        </p:attrNameLst>
                                      </p:cBhvr>
                                      <p:to>
                                        <p:strVal val="visible"/>
                                      </p:to>
                                    </p:set>
                                    <p:animEffect transition="in" filter="dissolve">
                                      <p:cBhvr>
                                        <p:cTn id="75" dur="500"/>
                                        <p:tgtEl>
                                          <p:spTgt spid="8233"/>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7000"/>
                            </p:stCondLst>
                            <p:childTnLst>
                              <p:par>
                                <p:cTn id="77" presetID="53" presetClass="exit" presetSubtype="0" fill="hold" nodeType="afterEffect">
                                  <p:stCondLst>
                                    <p:cond delay="0"/>
                                  </p:stCondLst>
                                  <p:childTnLst>
                                    <p:anim calcmode="lin" valueType="num">
                                      <p:cBhvr>
                                        <p:cTn id="78" dur="500"/>
                                        <p:tgtEl>
                                          <p:spTgt spid="8233"/>
                                        </p:tgtEl>
                                        <p:attrNameLst>
                                          <p:attrName>ppt_w</p:attrName>
                                        </p:attrNameLst>
                                      </p:cBhvr>
                                      <p:tavLst>
                                        <p:tav tm="0">
                                          <p:val>
                                            <p:strVal val="ppt_w"/>
                                          </p:val>
                                        </p:tav>
                                        <p:tav tm="100000">
                                          <p:val>
                                            <p:fltVal val="0"/>
                                          </p:val>
                                        </p:tav>
                                      </p:tavLst>
                                    </p:anim>
                                    <p:anim calcmode="lin" valueType="num">
                                      <p:cBhvr>
                                        <p:cTn id="79" dur="500"/>
                                        <p:tgtEl>
                                          <p:spTgt spid="8233"/>
                                        </p:tgtEl>
                                        <p:attrNameLst>
                                          <p:attrName>ppt_h</p:attrName>
                                        </p:attrNameLst>
                                      </p:cBhvr>
                                      <p:tavLst>
                                        <p:tav tm="0">
                                          <p:val>
                                            <p:strVal val="ppt_h"/>
                                          </p:val>
                                        </p:tav>
                                        <p:tav tm="100000">
                                          <p:val>
                                            <p:fltVal val="0"/>
                                          </p:val>
                                        </p:tav>
                                      </p:tavLst>
                                    </p:anim>
                                    <p:animEffect transition="out" filter="fade">
                                      <p:cBhvr>
                                        <p:cTn id="80" dur="500"/>
                                        <p:tgtEl>
                                          <p:spTgt spid="8233"/>
                                        </p:tgtEl>
                                      </p:cBhvr>
                                    </p:animEffect>
                                    <p:set>
                                      <p:cBhvr>
                                        <p:cTn id="81" dur="1" fill="hold">
                                          <p:stCondLst>
                                            <p:cond delay="499"/>
                                          </p:stCondLst>
                                        </p:cTn>
                                        <p:tgtEl>
                                          <p:spTgt spid="8233"/>
                                        </p:tgtEl>
                                        <p:attrNameLst>
                                          <p:attrName>style.visibility</p:attrName>
                                        </p:attrNameLst>
                                      </p:cBhvr>
                                      <p:to>
                                        <p:strVal val="hidden"/>
                                      </p:to>
                                    </p:set>
                                  </p:childTnLst>
                                </p:cTn>
                              </p:par>
                            </p:childTnLst>
                          </p:cTn>
                        </p:par>
                        <p:par>
                          <p:cTn id="82" fill="hold" nodeType="afterGroup">
                            <p:stCondLst>
                              <p:cond delay="7500"/>
                            </p:stCondLst>
                            <p:childTnLst>
                              <p:par>
                                <p:cTn id="83" presetID="9" presetClass="entr" presetSubtype="0" fill="hold" nodeType="afterEffect">
                                  <p:stCondLst>
                                    <p:cond delay="0"/>
                                  </p:stCondLst>
                                  <p:childTnLst>
                                    <p:set>
                                      <p:cBhvr>
                                        <p:cTn id="84" dur="1" fill="hold">
                                          <p:stCondLst>
                                            <p:cond delay="0"/>
                                          </p:stCondLst>
                                        </p:cTn>
                                        <p:tgtEl>
                                          <p:spTgt spid="8232"/>
                                        </p:tgtEl>
                                        <p:attrNameLst>
                                          <p:attrName>style.visibility</p:attrName>
                                        </p:attrNameLst>
                                      </p:cBhvr>
                                      <p:to>
                                        <p:strVal val="visible"/>
                                      </p:to>
                                    </p:set>
                                    <p:animEffect transition="in" filter="dissolve">
                                      <p:cBhvr>
                                        <p:cTn id="85" dur="500"/>
                                        <p:tgtEl>
                                          <p:spTgt spid="8232"/>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8000"/>
                            </p:stCondLst>
                            <p:childTnLst>
                              <p:par>
                                <p:cTn id="87" presetID="53" presetClass="exit" presetSubtype="0" fill="hold" nodeType="afterEffect">
                                  <p:stCondLst>
                                    <p:cond delay="0"/>
                                  </p:stCondLst>
                                  <p:childTnLst>
                                    <p:anim calcmode="lin" valueType="num">
                                      <p:cBhvr>
                                        <p:cTn id="88" dur="500"/>
                                        <p:tgtEl>
                                          <p:spTgt spid="8232"/>
                                        </p:tgtEl>
                                        <p:attrNameLst>
                                          <p:attrName>ppt_w</p:attrName>
                                        </p:attrNameLst>
                                      </p:cBhvr>
                                      <p:tavLst>
                                        <p:tav tm="0">
                                          <p:val>
                                            <p:strVal val="ppt_w"/>
                                          </p:val>
                                        </p:tav>
                                        <p:tav tm="100000">
                                          <p:val>
                                            <p:fltVal val="0"/>
                                          </p:val>
                                        </p:tav>
                                      </p:tavLst>
                                    </p:anim>
                                    <p:anim calcmode="lin" valueType="num">
                                      <p:cBhvr>
                                        <p:cTn id="89" dur="500"/>
                                        <p:tgtEl>
                                          <p:spTgt spid="8232"/>
                                        </p:tgtEl>
                                        <p:attrNameLst>
                                          <p:attrName>ppt_h</p:attrName>
                                        </p:attrNameLst>
                                      </p:cBhvr>
                                      <p:tavLst>
                                        <p:tav tm="0">
                                          <p:val>
                                            <p:strVal val="ppt_h"/>
                                          </p:val>
                                        </p:tav>
                                        <p:tav tm="100000">
                                          <p:val>
                                            <p:fltVal val="0"/>
                                          </p:val>
                                        </p:tav>
                                      </p:tavLst>
                                    </p:anim>
                                    <p:animEffect transition="out" filter="fade">
                                      <p:cBhvr>
                                        <p:cTn id="90" dur="500"/>
                                        <p:tgtEl>
                                          <p:spTgt spid="8232"/>
                                        </p:tgtEl>
                                      </p:cBhvr>
                                    </p:animEffect>
                                    <p:set>
                                      <p:cBhvr>
                                        <p:cTn id="91" dur="1" fill="hold">
                                          <p:stCondLst>
                                            <p:cond delay="499"/>
                                          </p:stCondLst>
                                        </p:cTn>
                                        <p:tgtEl>
                                          <p:spTgt spid="8232"/>
                                        </p:tgtEl>
                                        <p:attrNameLst>
                                          <p:attrName>style.visibility</p:attrName>
                                        </p:attrNameLst>
                                      </p:cBhvr>
                                      <p:to>
                                        <p:strVal val="hidden"/>
                                      </p:to>
                                    </p:set>
                                  </p:childTnLst>
                                </p:cTn>
                              </p:par>
                            </p:childTnLst>
                          </p:cTn>
                        </p:par>
                        <p:par>
                          <p:cTn id="92" fill="hold" nodeType="afterGroup">
                            <p:stCondLst>
                              <p:cond delay="8500"/>
                            </p:stCondLst>
                            <p:childTnLst>
                              <p:par>
                                <p:cTn id="93" presetID="9" presetClass="entr" presetSubtype="0" fill="hold" nodeType="afterEffect">
                                  <p:stCondLst>
                                    <p:cond delay="0"/>
                                  </p:stCondLst>
                                  <p:childTnLst>
                                    <p:set>
                                      <p:cBhvr>
                                        <p:cTn id="94" dur="1" fill="hold">
                                          <p:stCondLst>
                                            <p:cond delay="0"/>
                                          </p:stCondLst>
                                        </p:cTn>
                                        <p:tgtEl>
                                          <p:spTgt spid="8231"/>
                                        </p:tgtEl>
                                        <p:attrNameLst>
                                          <p:attrName>style.visibility</p:attrName>
                                        </p:attrNameLst>
                                      </p:cBhvr>
                                      <p:to>
                                        <p:strVal val="visible"/>
                                      </p:to>
                                    </p:set>
                                    <p:animEffect transition="in" filter="dissolve">
                                      <p:cBhvr>
                                        <p:cTn id="95" dur="500"/>
                                        <p:tgtEl>
                                          <p:spTgt spid="8231"/>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9000"/>
                            </p:stCondLst>
                            <p:childTnLst>
                              <p:par>
                                <p:cTn id="97" presetID="53" presetClass="exit" presetSubtype="0" fill="hold" nodeType="afterEffect">
                                  <p:stCondLst>
                                    <p:cond delay="0"/>
                                  </p:stCondLst>
                                  <p:childTnLst>
                                    <p:anim calcmode="lin" valueType="num">
                                      <p:cBhvr>
                                        <p:cTn id="98" dur="500"/>
                                        <p:tgtEl>
                                          <p:spTgt spid="8231"/>
                                        </p:tgtEl>
                                        <p:attrNameLst>
                                          <p:attrName>ppt_w</p:attrName>
                                        </p:attrNameLst>
                                      </p:cBhvr>
                                      <p:tavLst>
                                        <p:tav tm="0">
                                          <p:val>
                                            <p:strVal val="ppt_w"/>
                                          </p:val>
                                        </p:tav>
                                        <p:tav tm="100000">
                                          <p:val>
                                            <p:fltVal val="0"/>
                                          </p:val>
                                        </p:tav>
                                      </p:tavLst>
                                    </p:anim>
                                    <p:anim calcmode="lin" valueType="num">
                                      <p:cBhvr>
                                        <p:cTn id="99" dur="500"/>
                                        <p:tgtEl>
                                          <p:spTgt spid="8231"/>
                                        </p:tgtEl>
                                        <p:attrNameLst>
                                          <p:attrName>ppt_h</p:attrName>
                                        </p:attrNameLst>
                                      </p:cBhvr>
                                      <p:tavLst>
                                        <p:tav tm="0">
                                          <p:val>
                                            <p:strVal val="ppt_h"/>
                                          </p:val>
                                        </p:tav>
                                        <p:tav tm="100000">
                                          <p:val>
                                            <p:fltVal val="0"/>
                                          </p:val>
                                        </p:tav>
                                      </p:tavLst>
                                    </p:anim>
                                    <p:animEffect transition="out" filter="fade">
                                      <p:cBhvr>
                                        <p:cTn id="100" dur="500"/>
                                        <p:tgtEl>
                                          <p:spTgt spid="8231"/>
                                        </p:tgtEl>
                                      </p:cBhvr>
                                    </p:animEffect>
                                    <p:set>
                                      <p:cBhvr>
                                        <p:cTn id="101" dur="1" fill="hold">
                                          <p:stCondLst>
                                            <p:cond delay="499"/>
                                          </p:stCondLst>
                                        </p:cTn>
                                        <p:tgtEl>
                                          <p:spTgt spid="8231"/>
                                        </p:tgtEl>
                                        <p:attrNameLst>
                                          <p:attrName>style.visibility</p:attrName>
                                        </p:attrNameLst>
                                      </p:cBhvr>
                                      <p:to>
                                        <p:strVal val="hidden"/>
                                      </p:to>
                                    </p:set>
                                  </p:childTnLst>
                                </p:cTn>
                              </p:par>
                            </p:childTnLst>
                          </p:cTn>
                        </p:par>
                        <p:par>
                          <p:cTn id="102" fill="hold" nodeType="afterGroup">
                            <p:stCondLst>
                              <p:cond delay="9500"/>
                            </p:stCondLst>
                            <p:childTnLst>
                              <p:par>
                                <p:cTn id="103" presetID="9" presetClass="entr" presetSubtype="0" fill="hold" nodeType="afterEffect">
                                  <p:stCondLst>
                                    <p:cond delay="0"/>
                                  </p:stCondLst>
                                  <p:childTnLst>
                                    <p:set>
                                      <p:cBhvr>
                                        <p:cTn id="104" dur="1" fill="hold">
                                          <p:stCondLst>
                                            <p:cond delay="0"/>
                                          </p:stCondLst>
                                        </p:cTn>
                                        <p:tgtEl>
                                          <p:spTgt spid="8230"/>
                                        </p:tgtEl>
                                        <p:attrNameLst>
                                          <p:attrName>style.visibility</p:attrName>
                                        </p:attrNameLst>
                                      </p:cBhvr>
                                      <p:to>
                                        <p:strVal val="visible"/>
                                      </p:to>
                                    </p:set>
                                    <p:animEffect transition="in" filter="dissolve">
                                      <p:cBhvr>
                                        <p:cTn id="105" dur="500"/>
                                        <p:tgtEl>
                                          <p:spTgt spid="8230"/>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10000"/>
                            </p:stCondLst>
                            <p:childTnLst>
                              <p:par>
                                <p:cTn id="107" presetID="53" presetClass="exit" presetSubtype="0" fill="hold" nodeType="afterEffect">
                                  <p:stCondLst>
                                    <p:cond delay="0"/>
                                  </p:stCondLst>
                                  <p:childTnLst>
                                    <p:anim calcmode="lin" valueType="num">
                                      <p:cBhvr>
                                        <p:cTn id="108" dur="500"/>
                                        <p:tgtEl>
                                          <p:spTgt spid="8230"/>
                                        </p:tgtEl>
                                        <p:attrNameLst>
                                          <p:attrName>ppt_w</p:attrName>
                                        </p:attrNameLst>
                                      </p:cBhvr>
                                      <p:tavLst>
                                        <p:tav tm="0">
                                          <p:val>
                                            <p:strVal val="ppt_w"/>
                                          </p:val>
                                        </p:tav>
                                        <p:tav tm="100000">
                                          <p:val>
                                            <p:fltVal val="0"/>
                                          </p:val>
                                        </p:tav>
                                      </p:tavLst>
                                    </p:anim>
                                    <p:anim calcmode="lin" valueType="num">
                                      <p:cBhvr>
                                        <p:cTn id="109" dur="500"/>
                                        <p:tgtEl>
                                          <p:spTgt spid="8230"/>
                                        </p:tgtEl>
                                        <p:attrNameLst>
                                          <p:attrName>ppt_h</p:attrName>
                                        </p:attrNameLst>
                                      </p:cBhvr>
                                      <p:tavLst>
                                        <p:tav tm="0">
                                          <p:val>
                                            <p:strVal val="ppt_h"/>
                                          </p:val>
                                        </p:tav>
                                        <p:tav tm="100000">
                                          <p:val>
                                            <p:fltVal val="0"/>
                                          </p:val>
                                        </p:tav>
                                      </p:tavLst>
                                    </p:anim>
                                    <p:animEffect transition="out" filter="fade">
                                      <p:cBhvr>
                                        <p:cTn id="110" dur="500"/>
                                        <p:tgtEl>
                                          <p:spTgt spid="8230"/>
                                        </p:tgtEl>
                                      </p:cBhvr>
                                    </p:animEffect>
                                    <p:set>
                                      <p:cBhvr>
                                        <p:cTn id="111" dur="1" fill="hold">
                                          <p:stCondLst>
                                            <p:cond delay="499"/>
                                          </p:stCondLst>
                                        </p:cTn>
                                        <p:tgtEl>
                                          <p:spTgt spid="8230"/>
                                        </p:tgtEl>
                                        <p:attrNameLst>
                                          <p:attrName>style.visibility</p:attrName>
                                        </p:attrNameLst>
                                      </p:cBhvr>
                                      <p:to>
                                        <p:strVal val="hidden"/>
                                      </p:to>
                                    </p:set>
                                  </p:childTnLst>
                                </p:cTn>
                              </p:par>
                            </p:childTnLst>
                          </p:cTn>
                        </p:par>
                        <p:par>
                          <p:cTn id="112" fill="hold" nodeType="afterGroup">
                            <p:stCondLst>
                              <p:cond delay="10500"/>
                            </p:stCondLst>
                            <p:childTnLst>
                              <p:par>
                                <p:cTn id="113" presetID="9" presetClass="entr" presetSubtype="0" fill="hold" nodeType="afterEffect">
                                  <p:stCondLst>
                                    <p:cond delay="0"/>
                                  </p:stCondLst>
                                  <p:childTnLst>
                                    <p:set>
                                      <p:cBhvr>
                                        <p:cTn id="114" dur="1" fill="hold">
                                          <p:stCondLst>
                                            <p:cond delay="0"/>
                                          </p:stCondLst>
                                        </p:cTn>
                                        <p:tgtEl>
                                          <p:spTgt spid="8229"/>
                                        </p:tgtEl>
                                        <p:attrNameLst>
                                          <p:attrName>style.visibility</p:attrName>
                                        </p:attrNameLst>
                                      </p:cBhvr>
                                      <p:to>
                                        <p:strVal val="visible"/>
                                      </p:to>
                                    </p:set>
                                    <p:animEffect transition="in" filter="dissolve">
                                      <p:cBhvr>
                                        <p:cTn id="115" dur="500"/>
                                        <p:tgtEl>
                                          <p:spTgt spid="8229"/>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11000"/>
                            </p:stCondLst>
                            <p:childTnLst>
                              <p:par>
                                <p:cTn id="117" presetID="53" presetClass="exit" presetSubtype="0" fill="hold" nodeType="afterEffect">
                                  <p:stCondLst>
                                    <p:cond delay="0"/>
                                  </p:stCondLst>
                                  <p:childTnLst>
                                    <p:anim calcmode="lin" valueType="num">
                                      <p:cBhvr>
                                        <p:cTn id="118" dur="500"/>
                                        <p:tgtEl>
                                          <p:spTgt spid="8229"/>
                                        </p:tgtEl>
                                        <p:attrNameLst>
                                          <p:attrName>ppt_w</p:attrName>
                                        </p:attrNameLst>
                                      </p:cBhvr>
                                      <p:tavLst>
                                        <p:tav tm="0">
                                          <p:val>
                                            <p:strVal val="ppt_w"/>
                                          </p:val>
                                        </p:tav>
                                        <p:tav tm="100000">
                                          <p:val>
                                            <p:fltVal val="0"/>
                                          </p:val>
                                        </p:tav>
                                      </p:tavLst>
                                    </p:anim>
                                    <p:anim calcmode="lin" valueType="num">
                                      <p:cBhvr>
                                        <p:cTn id="119" dur="500"/>
                                        <p:tgtEl>
                                          <p:spTgt spid="8229"/>
                                        </p:tgtEl>
                                        <p:attrNameLst>
                                          <p:attrName>ppt_h</p:attrName>
                                        </p:attrNameLst>
                                      </p:cBhvr>
                                      <p:tavLst>
                                        <p:tav tm="0">
                                          <p:val>
                                            <p:strVal val="ppt_h"/>
                                          </p:val>
                                        </p:tav>
                                        <p:tav tm="100000">
                                          <p:val>
                                            <p:fltVal val="0"/>
                                          </p:val>
                                        </p:tav>
                                      </p:tavLst>
                                    </p:anim>
                                    <p:animEffect transition="out" filter="fade">
                                      <p:cBhvr>
                                        <p:cTn id="120" dur="500"/>
                                        <p:tgtEl>
                                          <p:spTgt spid="8229"/>
                                        </p:tgtEl>
                                      </p:cBhvr>
                                    </p:animEffect>
                                    <p:set>
                                      <p:cBhvr>
                                        <p:cTn id="121" dur="1" fill="hold">
                                          <p:stCondLst>
                                            <p:cond delay="499"/>
                                          </p:stCondLst>
                                        </p:cTn>
                                        <p:tgtEl>
                                          <p:spTgt spid="8229"/>
                                        </p:tgtEl>
                                        <p:attrNameLst>
                                          <p:attrName>style.visibility</p:attrName>
                                        </p:attrNameLst>
                                      </p:cBhvr>
                                      <p:to>
                                        <p:strVal val="hidden"/>
                                      </p:to>
                                    </p:set>
                                  </p:childTnLst>
                                </p:cTn>
                              </p:par>
                            </p:childTnLst>
                          </p:cTn>
                        </p:par>
                        <p:par>
                          <p:cTn id="122" fill="hold" nodeType="afterGroup">
                            <p:stCondLst>
                              <p:cond delay="11500"/>
                            </p:stCondLst>
                            <p:childTnLst>
                              <p:par>
                                <p:cTn id="123" presetID="9" presetClass="entr" presetSubtype="0" fill="hold" nodeType="afterEffect">
                                  <p:stCondLst>
                                    <p:cond delay="0"/>
                                  </p:stCondLst>
                                  <p:childTnLst>
                                    <p:set>
                                      <p:cBhvr>
                                        <p:cTn id="124" dur="1" fill="hold">
                                          <p:stCondLst>
                                            <p:cond delay="0"/>
                                          </p:stCondLst>
                                        </p:cTn>
                                        <p:tgtEl>
                                          <p:spTgt spid="8228"/>
                                        </p:tgtEl>
                                        <p:attrNameLst>
                                          <p:attrName>style.visibility</p:attrName>
                                        </p:attrNameLst>
                                      </p:cBhvr>
                                      <p:to>
                                        <p:strVal val="visible"/>
                                      </p:to>
                                    </p:set>
                                    <p:animEffect transition="in" filter="dissolve">
                                      <p:cBhvr>
                                        <p:cTn id="125" dur="500"/>
                                        <p:tgtEl>
                                          <p:spTgt spid="8228"/>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2000"/>
                            </p:stCondLst>
                            <p:childTnLst>
                              <p:par>
                                <p:cTn id="127" presetID="53" presetClass="exit" presetSubtype="0" fill="hold" nodeType="afterEffect">
                                  <p:stCondLst>
                                    <p:cond delay="0"/>
                                  </p:stCondLst>
                                  <p:childTnLst>
                                    <p:anim calcmode="lin" valueType="num">
                                      <p:cBhvr>
                                        <p:cTn id="128" dur="500"/>
                                        <p:tgtEl>
                                          <p:spTgt spid="8228"/>
                                        </p:tgtEl>
                                        <p:attrNameLst>
                                          <p:attrName>ppt_w</p:attrName>
                                        </p:attrNameLst>
                                      </p:cBhvr>
                                      <p:tavLst>
                                        <p:tav tm="0">
                                          <p:val>
                                            <p:strVal val="ppt_w"/>
                                          </p:val>
                                        </p:tav>
                                        <p:tav tm="100000">
                                          <p:val>
                                            <p:fltVal val="0"/>
                                          </p:val>
                                        </p:tav>
                                      </p:tavLst>
                                    </p:anim>
                                    <p:anim calcmode="lin" valueType="num">
                                      <p:cBhvr>
                                        <p:cTn id="129" dur="500"/>
                                        <p:tgtEl>
                                          <p:spTgt spid="8228"/>
                                        </p:tgtEl>
                                        <p:attrNameLst>
                                          <p:attrName>ppt_h</p:attrName>
                                        </p:attrNameLst>
                                      </p:cBhvr>
                                      <p:tavLst>
                                        <p:tav tm="0">
                                          <p:val>
                                            <p:strVal val="ppt_h"/>
                                          </p:val>
                                        </p:tav>
                                        <p:tav tm="100000">
                                          <p:val>
                                            <p:fltVal val="0"/>
                                          </p:val>
                                        </p:tav>
                                      </p:tavLst>
                                    </p:anim>
                                    <p:animEffect transition="out" filter="fade">
                                      <p:cBhvr>
                                        <p:cTn id="130" dur="500"/>
                                        <p:tgtEl>
                                          <p:spTgt spid="8228"/>
                                        </p:tgtEl>
                                      </p:cBhvr>
                                    </p:animEffect>
                                    <p:set>
                                      <p:cBhvr>
                                        <p:cTn id="131" dur="1" fill="hold">
                                          <p:stCondLst>
                                            <p:cond delay="499"/>
                                          </p:stCondLst>
                                        </p:cTn>
                                        <p:tgtEl>
                                          <p:spTgt spid="8228"/>
                                        </p:tgtEl>
                                        <p:attrNameLst>
                                          <p:attrName>style.visibility</p:attrName>
                                        </p:attrNameLst>
                                      </p:cBhvr>
                                      <p:to>
                                        <p:strVal val="hidden"/>
                                      </p:to>
                                    </p:set>
                                  </p:childTnLst>
                                </p:cTn>
                              </p:par>
                            </p:childTnLst>
                          </p:cTn>
                        </p:par>
                        <p:par>
                          <p:cTn id="132" fill="hold" nodeType="afterGroup">
                            <p:stCondLst>
                              <p:cond delay="12500"/>
                            </p:stCondLst>
                            <p:childTnLst>
                              <p:par>
                                <p:cTn id="133" presetID="9" presetClass="entr" presetSubtype="0" fill="hold" nodeType="afterEffect">
                                  <p:stCondLst>
                                    <p:cond delay="0"/>
                                  </p:stCondLst>
                                  <p:childTnLst>
                                    <p:set>
                                      <p:cBhvr>
                                        <p:cTn id="134" dur="1" fill="hold">
                                          <p:stCondLst>
                                            <p:cond delay="0"/>
                                          </p:stCondLst>
                                        </p:cTn>
                                        <p:tgtEl>
                                          <p:spTgt spid="8227"/>
                                        </p:tgtEl>
                                        <p:attrNameLst>
                                          <p:attrName>style.visibility</p:attrName>
                                        </p:attrNameLst>
                                      </p:cBhvr>
                                      <p:to>
                                        <p:strVal val="visible"/>
                                      </p:to>
                                    </p:set>
                                    <p:animEffect transition="in" filter="dissolve">
                                      <p:cBhvr>
                                        <p:cTn id="135" dur="500"/>
                                        <p:tgtEl>
                                          <p:spTgt spid="8227"/>
                                        </p:tgtEl>
                                      </p:cBhvr>
                                    </p:animEffect>
                                  </p:childTnLst>
                                  <p:subTnLst>
                                    <p:audio>
                                      <p:cMediaNode>
                                        <p:cTn display="0" masterRel="sameClick">
                                          <p:stCondLst>
                                            <p:cond evt="begin" delay="0">
                                              <p:tn val="133"/>
                                            </p:cond>
                                          </p:stCondLst>
                                          <p:endCondLst>
                                            <p:cond evt="onStopAudio" delay="0">
                                              <p:tgtEl>
                                                <p:sldTgt/>
                                              </p:tgtEl>
                                            </p:cond>
                                          </p:endCondLst>
                                        </p:cTn>
                                        <p:tgtEl>
                                          <p:sndTgt r:embed="rId5" name="camera.wav"/>
                                        </p:tgtEl>
                                      </p:cMediaNode>
                                    </p:audio>
                                  </p:subTnLst>
                                </p:cTn>
                              </p:par>
                            </p:childTnLst>
                          </p:cTn>
                        </p:par>
                        <p:par>
                          <p:cTn id="136" fill="hold" nodeType="afterGroup">
                            <p:stCondLst>
                              <p:cond delay="13000"/>
                            </p:stCondLst>
                            <p:childTnLst>
                              <p:par>
                                <p:cTn id="137" presetID="53" presetClass="exit" presetSubtype="0" fill="hold" nodeType="afterEffect">
                                  <p:stCondLst>
                                    <p:cond delay="0"/>
                                  </p:stCondLst>
                                  <p:childTnLst>
                                    <p:anim calcmode="lin" valueType="num">
                                      <p:cBhvr>
                                        <p:cTn id="138" dur="500"/>
                                        <p:tgtEl>
                                          <p:spTgt spid="8227"/>
                                        </p:tgtEl>
                                        <p:attrNameLst>
                                          <p:attrName>ppt_w</p:attrName>
                                        </p:attrNameLst>
                                      </p:cBhvr>
                                      <p:tavLst>
                                        <p:tav tm="0">
                                          <p:val>
                                            <p:strVal val="ppt_w"/>
                                          </p:val>
                                        </p:tav>
                                        <p:tav tm="100000">
                                          <p:val>
                                            <p:fltVal val="0"/>
                                          </p:val>
                                        </p:tav>
                                      </p:tavLst>
                                    </p:anim>
                                    <p:anim calcmode="lin" valueType="num">
                                      <p:cBhvr>
                                        <p:cTn id="139" dur="500"/>
                                        <p:tgtEl>
                                          <p:spTgt spid="8227"/>
                                        </p:tgtEl>
                                        <p:attrNameLst>
                                          <p:attrName>ppt_h</p:attrName>
                                        </p:attrNameLst>
                                      </p:cBhvr>
                                      <p:tavLst>
                                        <p:tav tm="0">
                                          <p:val>
                                            <p:strVal val="ppt_h"/>
                                          </p:val>
                                        </p:tav>
                                        <p:tav tm="100000">
                                          <p:val>
                                            <p:fltVal val="0"/>
                                          </p:val>
                                        </p:tav>
                                      </p:tavLst>
                                    </p:anim>
                                    <p:animEffect transition="out" filter="fade">
                                      <p:cBhvr>
                                        <p:cTn id="140" dur="500"/>
                                        <p:tgtEl>
                                          <p:spTgt spid="8227"/>
                                        </p:tgtEl>
                                      </p:cBhvr>
                                    </p:animEffect>
                                    <p:set>
                                      <p:cBhvr>
                                        <p:cTn id="141" dur="1" fill="hold">
                                          <p:stCondLst>
                                            <p:cond delay="499"/>
                                          </p:stCondLst>
                                        </p:cTn>
                                        <p:tgtEl>
                                          <p:spTgt spid="8227"/>
                                        </p:tgtEl>
                                        <p:attrNameLst>
                                          <p:attrName>style.visibility</p:attrName>
                                        </p:attrNameLst>
                                      </p:cBhvr>
                                      <p:to>
                                        <p:strVal val="hidden"/>
                                      </p:to>
                                    </p:set>
                                  </p:childTnLst>
                                </p:cTn>
                              </p:par>
                            </p:childTnLst>
                          </p:cTn>
                        </p:par>
                        <p:par>
                          <p:cTn id="142" fill="hold" nodeType="afterGroup">
                            <p:stCondLst>
                              <p:cond delay="13500"/>
                            </p:stCondLst>
                            <p:childTnLst>
                              <p:par>
                                <p:cTn id="143" presetID="9" presetClass="entr" presetSubtype="0" fill="hold" nodeType="afterEffect">
                                  <p:stCondLst>
                                    <p:cond delay="0"/>
                                  </p:stCondLst>
                                  <p:childTnLst>
                                    <p:set>
                                      <p:cBhvr>
                                        <p:cTn id="144" dur="1" fill="hold">
                                          <p:stCondLst>
                                            <p:cond delay="0"/>
                                          </p:stCondLst>
                                        </p:cTn>
                                        <p:tgtEl>
                                          <p:spTgt spid="8226"/>
                                        </p:tgtEl>
                                        <p:attrNameLst>
                                          <p:attrName>style.visibility</p:attrName>
                                        </p:attrNameLst>
                                      </p:cBhvr>
                                      <p:to>
                                        <p:strVal val="visible"/>
                                      </p:to>
                                    </p:set>
                                    <p:animEffect transition="in" filter="dissolve">
                                      <p:cBhvr>
                                        <p:cTn id="145" dur="500"/>
                                        <p:tgtEl>
                                          <p:spTgt spid="8226"/>
                                        </p:tgtEl>
                                      </p:cBhvr>
                                    </p:animEffect>
                                  </p:childTnLst>
                                  <p:subTnLst>
                                    <p:audio>
                                      <p:cMediaNode>
                                        <p:cTn display="0" masterRel="sameClick">
                                          <p:stCondLst>
                                            <p:cond evt="begin" delay="0">
                                              <p:tn val="143"/>
                                            </p:cond>
                                          </p:stCondLst>
                                          <p:endCondLst>
                                            <p:cond evt="onStopAudio" delay="0">
                                              <p:tgtEl>
                                                <p:sldTgt/>
                                              </p:tgtEl>
                                            </p:cond>
                                          </p:endCondLst>
                                        </p:cTn>
                                        <p:tgtEl>
                                          <p:sndTgt r:embed="rId5" name="camera.wav"/>
                                        </p:tgtEl>
                                      </p:cMediaNode>
                                    </p:audio>
                                  </p:subTnLst>
                                </p:cTn>
                              </p:par>
                            </p:childTnLst>
                          </p:cTn>
                        </p:par>
                        <p:par>
                          <p:cTn id="146" fill="hold" nodeType="afterGroup">
                            <p:stCondLst>
                              <p:cond delay="14000"/>
                            </p:stCondLst>
                            <p:childTnLst>
                              <p:par>
                                <p:cTn id="147" presetID="53" presetClass="exit" presetSubtype="0" fill="hold" nodeType="afterEffect">
                                  <p:stCondLst>
                                    <p:cond delay="0"/>
                                  </p:stCondLst>
                                  <p:childTnLst>
                                    <p:anim calcmode="lin" valueType="num">
                                      <p:cBhvr>
                                        <p:cTn id="148" dur="500"/>
                                        <p:tgtEl>
                                          <p:spTgt spid="8226"/>
                                        </p:tgtEl>
                                        <p:attrNameLst>
                                          <p:attrName>ppt_w</p:attrName>
                                        </p:attrNameLst>
                                      </p:cBhvr>
                                      <p:tavLst>
                                        <p:tav tm="0">
                                          <p:val>
                                            <p:strVal val="ppt_w"/>
                                          </p:val>
                                        </p:tav>
                                        <p:tav tm="100000">
                                          <p:val>
                                            <p:fltVal val="0"/>
                                          </p:val>
                                        </p:tav>
                                      </p:tavLst>
                                    </p:anim>
                                    <p:anim calcmode="lin" valueType="num">
                                      <p:cBhvr>
                                        <p:cTn id="149" dur="500"/>
                                        <p:tgtEl>
                                          <p:spTgt spid="8226"/>
                                        </p:tgtEl>
                                        <p:attrNameLst>
                                          <p:attrName>ppt_h</p:attrName>
                                        </p:attrNameLst>
                                      </p:cBhvr>
                                      <p:tavLst>
                                        <p:tav tm="0">
                                          <p:val>
                                            <p:strVal val="ppt_h"/>
                                          </p:val>
                                        </p:tav>
                                        <p:tav tm="100000">
                                          <p:val>
                                            <p:fltVal val="0"/>
                                          </p:val>
                                        </p:tav>
                                      </p:tavLst>
                                    </p:anim>
                                    <p:animEffect transition="out" filter="fade">
                                      <p:cBhvr>
                                        <p:cTn id="150" dur="500"/>
                                        <p:tgtEl>
                                          <p:spTgt spid="8226"/>
                                        </p:tgtEl>
                                      </p:cBhvr>
                                    </p:animEffect>
                                    <p:set>
                                      <p:cBhvr>
                                        <p:cTn id="151" dur="1" fill="hold">
                                          <p:stCondLst>
                                            <p:cond delay="499"/>
                                          </p:stCondLst>
                                        </p:cTn>
                                        <p:tgtEl>
                                          <p:spTgt spid="8226"/>
                                        </p:tgtEl>
                                        <p:attrNameLst>
                                          <p:attrName>style.visibility</p:attrName>
                                        </p:attrNameLst>
                                      </p:cBhvr>
                                      <p:to>
                                        <p:strVal val="hidden"/>
                                      </p:to>
                                    </p:set>
                                  </p:childTnLst>
                                </p:cTn>
                              </p:par>
                            </p:childTnLst>
                          </p:cTn>
                        </p:par>
                        <p:par>
                          <p:cTn id="152" fill="hold" nodeType="afterGroup">
                            <p:stCondLst>
                              <p:cond delay="14500"/>
                            </p:stCondLst>
                            <p:childTnLst>
                              <p:par>
                                <p:cTn id="153" presetID="9" presetClass="entr" presetSubtype="0" fill="hold" nodeType="afterEffect">
                                  <p:stCondLst>
                                    <p:cond delay="0"/>
                                  </p:stCondLst>
                                  <p:childTnLst>
                                    <p:set>
                                      <p:cBhvr>
                                        <p:cTn id="154" dur="1" fill="hold">
                                          <p:stCondLst>
                                            <p:cond delay="0"/>
                                          </p:stCondLst>
                                        </p:cTn>
                                        <p:tgtEl>
                                          <p:spTgt spid="8225"/>
                                        </p:tgtEl>
                                        <p:attrNameLst>
                                          <p:attrName>style.visibility</p:attrName>
                                        </p:attrNameLst>
                                      </p:cBhvr>
                                      <p:to>
                                        <p:strVal val="visible"/>
                                      </p:to>
                                    </p:set>
                                    <p:animEffect transition="in" filter="dissolve">
                                      <p:cBhvr>
                                        <p:cTn id="155" dur="500"/>
                                        <p:tgtEl>
                                          <p:spTgt spid="8225"/>
                                        </p:tgtEl>
                                      </p:cBhvr>
                                    </p:animEffect>
                                  </p:childTnLst>
                                  <p:subTnLst>
                                    <p:audio>
                                      <p:cMediaNode>
                                        <p:cTn display="0" masterRel="sameClick">
                                          <p:stCondLst>
                                            <p:cond evt="begin" delay="0">
                                              <p:tn val="153"/>
                                            </p:cond>
                                          </p:stCondLst>
                                          <p:endCondLst>
                                            <p:cond evt="onStopAudio" delay="0">
                                              <p:tgtEl>
                                                <p:sldTgt/>
                                              </p:tgtEl>
                                            </p:cond>
                                          </p:endCondLst>
                                        </p:cTn>
                                        <p:tgtEl>
                                          <p:sndTgt r:embed="rId5" name="camera.wav"/>
                                        </p:tgtEl>
                                      </p:cMediaNode>
                                    </p:audio>
                                  </p:subTnLst>
                                </p:cTn>
                              </p:par>
                            </p:childTnLst>
                          </p:cTn>
                        </p:par>
                        <p:par>
                          <p:cTn id="156" fill="hold" nodeType="afterGroup">
                            <p:stCondLst>
                              <p:cond delay="15000"/>
                            </p:stCondLst>
                            <p:childTnLst>
                              <p:par>
                                <p:cTn id="157" presetID="53" presetClass="exit" presetSubtype="0" fill="hold" nodeType="afterEffect">
                                  <p:stCondLst>
                                    <p:cond delay="0"/>
                                  </p:stCondLst>
                                  <p:childTnLst>
                                    <p:anim calcmode="lin" valueType="num">
                                      <p:cBhvr>
                                        <p:cTn id="158" dur="500"/>
                                        <p:tgtEl>
                                          <p:spTgt spid="8225"/>
                                        </p:tgtEl>
                                        <p:attrNameLst>
                                          <p:attrName>ppt_w</p:attrName>
                                        </p:attrNameLst>
                                      </p:cBhvr>
                                      <p:tavLst>
                                        <p:tav tm="0">
                                          <p:val>
                                            <p:strVal val="ppt_w"/>
                                          </p:val>
                                        </p:tav>
                                        <p:tav tm="100000">
                                          <p:val>
                                            <p:fltVal val="0"/>
                                          </p:val>
                                        </p:tav>
                                      </p:tavLst>
                                    </p:anim>
                                    <p:anim calcmode="lin" valueType="num">
                                      <p:cBhvr>
                                        <p:cTn id="159" dur="500"/>
                                        <p:tgtEl>
                                          <p:spTgt spid="8225"/>
                                        </p:tgtEl>
                                        <p:attrNameLst>
                                          <p:attrName>ppt_h</p:attrName>
                                        </p:attrNameLst>
                                      </p:cBhvr>
                                      <p:tavLst>
                                        <p:tav tm="0">
                                          <p:val>
                                            <p:strVal val="ppt_h"/>
                                          </p:val>
                                        </p:tav>
                                        <p:tav tm="100000">
                                          <p:val>
                                            <p:fltVal val="0"/>
                                          </p:val>
                                        </p:tav>
                                      </p:tavLst>
                                    </p:anim>
                                    <p:animEffect transition="out" filter="fade">
                                      <p:cBhvr>
                                        <p:cTn id="160" dur="500"/>
                                        <p:tgtEl>
                                          <p:spTgt spid="8225"/>
                                        </p:tgtEl>
                                      </p:cBhvr>
                                    </p:animEffect>
                                    <p:set>
                                      <p:cBhvr>
                                        <p:cTn id="161" dur="1" fill="hold">
                                          <p:stCondLst>
                                            <p:cond delay="499"/>
                                          </p:stCondLst>
                                        </p:cTn>
                                        <p:tgtEl>
                                          <p:spTgt spid="8225"/>
                                        </p:tgtEl>
                                        <p:attrNameLst>
                                          <p:attrName>style.visibility</p:attrName>
                                        </p:attrNameLst>
                                      </p:cBhvr>
                                      <p:to>
                                        <p:strVal val="hidden"/>
                                      </p:to>
                                    </p:set>
                                  </p:childTnLst>
                                </p:cTn>
                              </p:par>
                            </p:childTnLst>
                          </p:cTn>
                        </p:par>
                        <p:par>
                          <p:cTn id="162" fill="hold" nodeType="afterGroup">
                            <p:stCondLst>
                              <p:cond delay="15500"/>
                            </p:stCondLst>
                            <p:childTnLst>
                              <p:par>
                                <p:cTn id="163" presetID="9" presetClass="entr" presetSubtype="0" fill="hold" nodeType="afterEffect">
                                  <p:stCondLst>
                                    <p:cond delay="0"/>
                                  </p:stCondLst>
                                  <p:childTnLst>
                                    <p:set>
                                      <p:cBhvr>
                                        <p:cTn id="164" dur="1" fill="hold">
                                          <p:stCondLst>
                                            <p:cond delay="0"/>
                                          </p:stCondLst>
                                        </p:cTn>
                                        <p:tgtEl>
                                          <p:spTgt spid="8224"/>
                                        </p:tgtEl>
                                        <p:attrNameLst>
                                          <p:attrName>style.visibility</p:attrName>
                                        </p:attrNameLst>
                                      </p:cBhvr>
                                      <p:to>
                                        <p:strVal val="visible"/>
                                      </p:to>
                                    </p:set>
                                    <p:animEffect transition="in" filter="dissolve">
                                      <p:cBhvr>
                                        <p:cTn id="165" dur="500"/>
                                        <p:tgtEl>
                                          <p:spTgt spid="8224"/>
                                        </p:tgtEl>
                                      </p:cBhvr>
                                    </p:animEffect>
                                  </p:childTnLst>
                                  <p:subTnLst>
                                    <p:audio>
                                      <p:cMediaNode>
                                        <p:cTn display="0" masterRel="sameClick">
                                          <p:stCondLst>
                                            <p:cond evt="begin" delay="0">
                                              <p:tn val="163"/>
                                            </p:cond>
                                          </p:stCondLst>
                                          <p:endCondLst>
                                            <p:cond evt="onStopAudio" delay="0">
                                              <p:tgtEl>
                                                <p:sldTgt/>
                                              </p:tgtEl>
                                            </p:cond>
                                          </p:endCondLst>
                                        </p:cTn>
                                        <p:tgtEl>
                                          <p:sndTgt r:embed="rId5" name="camera.wav"/>
                                        </p:tgtEl>
                                      </p:cMediaNode>
                                    </p:audio>
                                  </p:subTnLst>
                                </p:cTn>
                              </p:par>
                            </p:childTnLst>
                          </p:cTn>
                        </p:par>
                        <p:par>
                          <p:cTn id="166" fill="hold" nodeType="afterGroup">
                            <p:stCondLst>
                              <p:cond delay="16000"/>
                            </p:stCondLst>
                            <p:childTnLst>
                              <p:par>
                                <p:cTn id="167" presetID="53" presetClass="exit" presetSubtype="0" fill="hold" nodeType="afterEffect">
                                  <p:stCondLst>
                                    <p:cond delay="0"/>
                                  </p:stCondLst>
                                  <p:childTnLst>
                                    <p:anim calcmode="lin" valueType="num">
                                      <p:cBhvr>
                                        <p:cTn id="168" dur="500"/>
                                        <p:tgtEl>
                                          <p:spTgt spid="8224"/>
                                        </p:tgtEl>
                                        <p:attrNameLst>
                                          <p:attrName>ppt_w</p:attrName>
                                        </p:attrNameLst>
                                      </p:cBhvr>
                                      <p:tavLst>
                                        <p:tav tm="0">
                                          <p:val>
                                            <p:strVal val="ppt_w"/>
                                          </p:val>
                                        </p:tav>
                                        <p:tav tm="100000">
                                          <p:val>
                                            <p:fltVal val="0"/>
                                          </p:val>
                                        </p:tav>
                                      </p:tavLst>
                                    </p:anim>
                                    <p:anim calcmode="lin" valueType="num">
                                      <p:cBhvr>
                                        <p:cTn id="169" dur="500"/>
                                        <p:tgtEl>
                                          <p:spTgt spid="8224"/>
                                        </p:tgtEl>
                                        <p:attrNameLst>
                                          <p:attrName>ppt_h</p:attrName>
                                        </p:attrNameLst>
                                      </p:cBhvr>
                                      <p:tavLst>
                                        <p:tav tm="0">
                                          <p:val>
                                            <p:strVal val="ppt_h"/>
                                          </p:val>
                                        </p:tav>
                                        <p:tav tm="100000">
                                          <p:val>
                                            <p:fltVal val="0"/>
                                          </p:val>
                                        </p:tav>
                                      </p:tavLst>
                                    </p:anim>
                                    <p:animEffect transition="out" filter="fade">
                                      <p:cBhvr>
                                        <p:cTn id="170" dur="500"/>
                                        <p:tgtEl>
                                          <p:spTgt spid="8224"/>
                                        </p:tgtEl>
                                      </p:cBhvr>
                                    </p:animEffect>
                                    <p:set>
                                      <p:cBhvr>
                                        <p:cTn id="171" dur="1" fill="hold">
                                          <p:stCondLst>
                                            <p:cond delay="499"/>
                                          </p:stCondLst>
                                        </p:cTn>
                                        <p:tgtEl>
                                          <p:spTgt spid="8224"/>
                                        </p:tgtEl>
                                        <p:attrNameLst>
                                          <p:attrName>style.visibility</p:attrName>
                                        </p:attrNameLst>
                                      </p:cBhvr>
                                      <p:to>
                                        <p:strVal val="hidden"/>
                                      </p:to>
                                    </p:set>
                                  </p:childTnLst>
                                </p:cTn>
                              </p:par>
                              <p:par>
                                <p:cTn id="172" presetID="53" presetClass="entr" presetSubtype="0" fill="hold" nodeType="withEffect">
                                  <p:stCondLst>
                                    <p:cond delay="0"/>
                                  </p:stCondLst>
                                  <p:childTnLst>
                                    <p:set>
                                      <p:cBhvr>
                                        <p:cTn id="173" dur="1" fill="hold">
                                          <p:stCondLst>
                                            <p:cond delay="0"/>
                                          </p:stCondLst>
                                        </p:cTn>
                                        <p:tgtEl>
                                          <p:spTgt spid="25"/>
                                        </p:tgtEl>
                                        <p:attrNameLst>
                                          <p:attrName>style.visibility</p:attrName>
                                        </p:attrNameLst>
                                      </p:cBhvr>
                                      <p:to>
                                        <p:strVal val="visible"/>
                                      </p:to>
                                    </p:set>
                                    <p:anim calcmode="lin" valueType="num">
                                      <p:cBhvr>
                                        <p:cTn id="174" dur="500" fill="hold"/>
                                        <p:tgtEl>
                                          <p:spTgt spid="25"/>
                                        </p:tgtEl>
                                        <p:attrNameLst>
                                          <p:attrName>ppt_w</p:attrName>
                                        </p:attrNameLst>
                                      </p:cBhvr>
                                      <p:tavLst>
                                        <p:tav tm="0">
                                          <p:val>
                                            <p:fltVal val="0"/>
                                          </p:val>
                                        </p:tav>
                                        <p:tav tm="100000">
                                          <p:val>
                                            <p:strVal val="#ppt_w"/>
                                          </p:val>
                                        </p:tav>
                                      </p:tavLst>
                                    </p:anim>
                                    <p:anim calcmode="lin" valueType="num">
                                      <p:cBhvr>
                                        <p:cTn id="175" dur="500" fill="hold"/>
                                        <p:tgtEl>
                                          <p:spTgt spid="25"/>
                                        </p:tgtEl>
                                        <p:attrNameLst>
                                          <p:attrName>ppt_h</p:attrName>
                                        </p:attrNameLst>
                                      </p:cBhvr>
                                      <p:tavLst>
                                        <p:tav tm="0">
                                          <p:val>
                                            <p:fltVal val="0"/>
                                          </p:val>
                                        </p:tav>
                                        <p:tav tm="100000">
                                          <p:val>
                                            <p:strVal val="#ppt_h"/>
                                          </p:val>
                                        </p:tav>
                                      </p:tavLst>
                                    </p:anim>
                                    <p:animEffect transition="in" filter="fade">
                                      <p:cBhvr>
                                        <p:cTn id="176" dur="500"/>
                                        <p:tgtEl>
                                          <p:spTgt spid="25"/>
                                        </p:tgtEl>
                                      </p:cBhvr>
                                    </p:animEffect>
                                  </p:childTnLst>
                                  <p:subTnLst>
                                    <p:audio>
                                      <p:cMediaNode>
                                        <p:cTn display="0" masterRel="sameClick">
                                          <p:stCondLst>
                                            <p:cond evt="begin" delay="0">
                                              <p:tn val="172"/>
                                            </p:cond>
                                          </p:stCondLst>
                                          <p:endCondLst>
                                            <p:cond evt="onStopAudio" delay="0">
                                              <p:tgtEl>
                                                <p:sldTgt/>
                                              </p:tgtEl>
                                            </p:cond>
                                          </p:endCondLst>
                                        </p:cTn>
                                        <p:tgtEl>
                                          <p:sndTgt r:embed="rId6" name="chimes.wav"/>
                                        </p:tgtEl>
                                      </p:cMediaNode>
                                    </p:audio>
                                  </p:subTnLst>
                                </p:cTn>
                              </p:par>
                            </p:childTnLst>
                          </p:cTn>
                        </p:par>
                      </p:childTnLst>
                    </p:cTn>
                  </p:par>
                  <p:par>
                    <p:cTn id="177" fill="hold" nodeType="clickPar">
                      <p:stCondLst>
                        <p:cond delay="indefinite"/>
                      </p:stCondLst>
                      <p:childTnLst>
                        <p:par>
                          <p:cTn id="178" fill="hold" nodeType="withGroup">
                            <p:stCondLst>
                              <p:cond delay="0"/>
                            </p:stCondLst>
                            <p:childTnLst>
                              <p:par>
                                <p:cTn id="179" presetID="2" presetClass="exit" presetSubtype="2" fill="hold" nodeType="clickEffect">
                                  <p:stCondLst>
                                    <p:cond delay="0"/>
                                  </p:stCondLst>
                                  <p:childTnLst>
                                    <p:anim calcmode="lin" valueType="num">
                                      <p:cBhvr additive="base">
                                        <p:cTn id="180" dur="500"/>
                                        <p:tgtEl>
                                          <p:spTgt spid="25"/>
                                        </p:tgtEl>
                                        <p:attrNameLst>
                                          <p:attrName>ppt_x</p:attrName>
                                        </p:attrNameLst>
                                      </p:cBhvr>
                                      <p:tavLst>
                                        <p:tav tm="0">
                                          <p:val>
                                            <p:strVal val="ppt_x"/>
                                          </p:val>
                                        </p:tav>
                                        <p:tav tm="100000">
                                          <p:val>
                                            <p:strVal val="1+ppt_w/2"/>
                                          </p:val>
                                        </p:tav>
                                      </p:tavLst>
                                    </p:anim>
                                    <p:anim calcmode="lin" valueType="num">
                                      <p:cBhvr additive="base">
                                        <p:cTn id="181" dur="500"/>
                                        <p:tgtEl>
                                          <p:spTgt spid="25"/>
                                        </p:tgtEl>
                                        <p:attrNameLst>
                                          <p:attrName>ppt_y</p:attrName>
                                        </p:attrNameLst>
                                      </p:cBhvr>
                                      <p:tavLst>
                                        <p:tav tm="0">
                                          <p:val>
                                            <p:strVal val="ppt_y"/>
                                          </p:val>
                                        </p:tav>
                                        <p:tav tm="100000">
                                          <p:val>
                                            <p:strVal val="ppt_y"/>
                                          </p:val>
                                        </p:tav>
                                      </p:tavLst>
                                    </p:anim>
                                    <p:set>
                                      <p:cBhvr>
                                        <p:cTn id="182" dur="1" fill="hold">
                                          <p:stCondLst>
                                            <p:cond delay="499"/>
                                          </p:stCondLst>
                                        </p:cTn>
                                        <p:tgtEl>
                                          <p:spTgt spid="25"/>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3" presetClass="emph" presetSubtype="0" fill="hold" grpId="0" nodeType="clickEffect">
                                  <p:stCondLst>
                                    <p:cond delay="0"/>
                                  </p:stCondLst>
                                  <p:iterate type="lt">
                                    <p:tmPct val="0"/>
                                  </p:iterate>
                                  <p:childTnLst>
                                    <p:animClr clrSpc="hsl" dir="cw">
                                      <p:cBhvr override="childStyle">
                                        <p:cTn id="186" dur="500" fill="hold"/>
                                        <p:tgtEl>
                                          <p:spTgt spid="16"/>
                                        </p:tgtEl>
                                        <p:attrNameLst>
                                          <p:attrName>style.color</p:attrName>
                                        </p:attrNameLst>
                                      </p:cBhvr>
                                      <p:by>
                                        <p:hsl h="10842353" s="0" l="0"/>
                                      </p:by>
                                    </p:animClr>
                                    <p:animClr clrSpc="hsl" dir="cw">
                                      <p:cBhvr>
                                        <p:cTn id="187" dur="500" fill="hold"/>
                                        <p:tgtEl>
                                          <p:spTgt spid="16"/>
                                        </p:tgtEl>
                                        <p:attrNameLst>
                                          <p:attrName>fillcolor</p:attrName>
                                        </p:attrNameLst>
                                      </p:cBhvr>
                                      <p:by>
                                        <p:hsl h="10842353" s="0" l="0"/>
                                      </p:by>
                                    </p:animClr>
                                    <p:animClr clrSpc="hsl" dir="cw">
                                      <p:cBhvr>
                                        <p:cTn id="188" dur="500" fill="hold"/>
                                        <p:tgtEl>
                                          <p:spTgt spid="16"/>
                                        </p:tgtEl>
                                        <p:attrNameLst>
                                          <p:attrName>stroke.color</p:attrName>
                                        </p:attrNameLst>
                                      </p:cBhvr>
                                      <p:by>
                                        <p:hsl h="10842353" s="0" l="0"/>
                                      </p:by>
                                    </p:animClr>
                                    <p:set>
                                      <p:cBhvr>
                                        <p:cTn id="189" dur="500" fill="hold"/>
                                        <p:tgtEl>
                                          <p:spTgt spid="16"/>
                                        </p:tgtEl>
                                        <p:attrNameLst>
                                          <p:attrName>fill.type</p:attrName>
                                        </p:attrNameLst>
                                      </p:cBhvr>
                                      <p:to>
                                        <p:strVal val="solid"/>
                                      </p:to>
                                    </p:set>
                                  </p:childTnLst>
                                  <p:subTnLst>
                                    <p:audio>
                                      <p:cMediaNode>
                                        <p:cTn display="0" masterRel="sameClick">
                                          <p:stCondLst>
                                            <p:cond evt="begin" delay="0">
                                              <p:tn val="185"/>
                                            </p:cond>
                                          </p:stCondLst>
                                          <p:endCondLst>
                                            <p:cond evt="onStopAudio" delay="0">
                                              <p:tgtEl>
                                                <p:sldTgt/>
                                              </p:tgtEl>
                                            </p:cond>
                                          </p:endCondLst>
                                        </p:cTn>
                                        <p:tgtEl>
                                          <p:sndTgt r:embed="rId7" name="FELIZ2.WAV"/>
                                        </p:tgtEl>
                                      </p:cMediaNode>
                                    </p:audio>
                                  </p:subTnLst>
                                </p:cTn>
                              </p:par>
                              <p:par>
                                <p:cTn id="190" presetID="34" presetClass="emph" presetSubtype="0" fill="hold" grpId="1" nodeType="withEffect">
                                  <p:stCondLst>
                                    <p:cond delay="0"/>
                                  </p:stCondLst>
                                  <p:iterate type="lt">
                                    <p:tmPct val="10000"/>
                                  </p:iterate>
                                  <p:childTnLst>
                                    <p:animMotion origin="layout" path="M 1.25E-6 -2.59259E-6 L 1.25E-6 -0.07222 " pathEditMode="relative" rAng="0" ptsTypes="AA">
                                      <p:cBhvr>
                                        <p:cTn id="191" dur="250" accel="50000" decel="50000" autoRev="1" fill="hold">
                                          <p:stCondLst>
                                            <p:cond delay="0"/>
                                          </p:stCondLst>
                                        </p:cTn>
                                        <p:tgtEl>
                                          <p:spTgt spid="16"/>
                                        </p:tgtEl>
                                        <p:attrNameLst>
                                          <p:attrName>ppt_x</p:attrName>
                                          <p:attrName>ppt_y</p:attrName>
                                        </p:attrNameLst>
                                      </p:cBhvr>
                                      <p:rCtr x="0" y="-3611"/>
                                    </p:animMotion>
                                    <p:animRot by="1500000">
                                      <p:cBhvr>
                                        <p:cTn id="192" dur="125" fill="hold">
                                          <p:stCondLst>
                                            <p:cond delay="0"/>
                                          </p:stCondLst>
                                        </p:cTn>
                                        <p:tgtEl>
                                          <p:spTgt spid="16"/>
                                        </p:tgtEl>
                                        <p:attrNameLst>
                                          <p:attrName>r</p:attrName>
                                        </p:attrNameLst>
                                      </p:cBhvr>
                                    </p:animRot>
                                    <p:animRot by="-1500000">
                                      <p:cBhvr>
                                        <p:cTn id="193" dur="125" fill="hold">
                                          <p:stCondLst>
                                            <p:cond delay="125"/>
                                          </p:stCondLst>
                                        </p:cTn>
                                        <p:tgtEl>
                                          <p:spTgt spid="16"/>
                                        </p:tgtEl>
                                        <p:attrNameLst>
                                          <p:attrName>r</p:attrName>
                                        </p:attrNameLst>
                                      </p:cBhvr>
                                    </p:animRot>
                                    <p:animRot by="-1500000">
                                      <p:cBhvr>
                                        <p:cTn id="194" dur="125" fill="hold">
                                          <p:stCondLst>
                                            <p:cond delay="250"/>
                                          </p:stCondLst>
                                        </p:cTn>
                                        <p:tgtEl>
                                          <p:spTgt spid="16"/>
                                        </p:tgtEl>
                                        <p:attrNameLst>
                                          <p:attrName>r</p:attrName>
                                        </p:attrNameLst>
                                      </p:cBhvr>
                                    </p:animRot>
                                    <p:animRot by="1500000">
                                      <p:cBhvr>
                                        <p:cTn id="195"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7" grpId="0" animBg="1"/>
      <p:bldP spid="13" grpId="0" animBg="1"/>
      <p:bldP spid="16" grpId="0" animBg="1"/>
      <p:bldP spid="16" grpId="1" animBg="1"/>
      <p:bldP spid="19" grpId="0" animBg="1"/>
      <p:bldP spid="8219" grpId="0" animBg="1"/>
      <p:bldP spid="82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AutoShape 51"/>
          <p:cNvSpPr>
            <a:spLocks noChangeArrowheads="1"/>
          </p:cNvSpPr>
          <p:nvPr/>
        </p:nvSpPr>
        <p:spPr bwMode="auto">
          <a:xfrm>
            <a:off x="2759417" y="519848"/>
            <a:ext cx="8077200" cy="2708512"/>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800" b="1" dirty="0" err="1" smtClean="0">
                <a:solidFill>
                  <a:schemeClr val="bg1"/>
                </a:solidFill>
                <a:latin typeface="Times New Roman" panose="02020603050405020304" pitchFamily="18" charset="0"/>
                <a:cs typeface="Times New Roman" panose="02020603050405020304" pitchFamily="18" charset="0"/>
              </a:rPr>
              <a:t>Những</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người</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làm</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nghề</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thiết</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kế</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nhà</a:t>
            </a:r>
            <a:endParaRPr lang="en-US" altLang="en-US" sz="3800" b="1" dirty="0" smtClean="0">
              <a:solidFill>
                <a:schemeClr val="bg1"/>
              </a:solidFill>
              <a:latin typeface="Times New Roman" panose="02020603050405020304" pitchFamily="18" charset="0"/>
              <a:cs typeface="Times New Roman" panose="02020603050405020304" pitchFamily="18" charset="0"/>
            </a:endParaRPr>
          </a:p>
          <a:p>
            <a:pPr eaLnBrk="1" hangingPunct="1"/>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cửa</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được</a:t>
            </a:r>
            <a:r>
              <a:rPr lang="en-US" altLang="en-US" sz="3800" b="1" dirty="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gọi</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là</a:t>
            </a:r>
            <a:r>
              <a:rPr lang="en-US" altLang="en-US" sz="3800" b="1" dirty="0" smtClean="0">
                <a:solidFill>
                  <a:schemeClr val="bg1"/>
                </a:solidFill>
                <a:latin typeface="Times New Roman" panose="02020603050405020304" pitchFamily="18" charset="0"/>
                <a:cs typeface="Times New Roman" panose="02020603050405020304" pitchFamily="18" charset="0"/>
              </a:rPr>
              <a:t> </a:t>
            </a:r>
            <a:r>
              <a:rPr lang="en-US" altLang="en-US" sz="3800" b="1" dirty="0" err="1" smtClean="0">
                <a:solidFill>
                  <a:schemeClr val="bg1"/>
                </a:solidFill>
                <a:latin typeface="Times New Roman" panose="02020603050405020304" pitchFamily="18" charset="0"/>
                <a:cs typeface="Times New Roman" panose="02020603050405020304" pitchFamily="18" charset="0"/>
              </a:rPr>
              <a:t>gì</a:t>
            </a:r>
            <a:r>
              <a:rPr lang="en-US" altLang="en-US" sz="3800" b="1" dirty="0" smtClean="0">
                <a:solidFill>
                  <a:schemeClr val="bg1"/>
                </a:solidFill>
                <a:latin typeface="Times New Roman" panose="02020603050405020304" pitchFamily="18" charset="0"/>
                <a:cs typeface="Times New Roman" panose="02020603050405020304" pitchFamily="18" charset="0"/>
              </a:rPr>
              <a:t>?</a:t>
            </a:r>
            <a:r>
              <a:rPr lang="en-US" altLang="en-US" sz="3800" dirty="0" smtClean="0">
                <a:solidFill>
                  <a:schemeClr val="bg1"/>
                </a:solidFill>
                <a:latin typeface="Times New Roman" panose="02020603050405020304" pitchFamily="18" charset="0"/>
                <a:cs typeface="Times New Roman" panose="02020603050405020304" pitchFamily="18" charset="0"/>
              </a:rPr>
              <a:t> </a:t>
            </a:r>
            <a:endParaRPr lang="en-US" altLang="en-US" sz="3800" dirty="0">
              <a:solidFill>
                <a:schemeClr val="bg1"/>
              </a:solidFill>
              <a:latin typeface="Times New Roman" panose="02020603050405020304" pitchFamily="18" charset="0"/>
              <a:cs typeface="Times New Roman" panose="02020603050405020304" pitchFamily="18" charset="0"/>
            </a:endParaRPr>
          </a:p>
        </p:txBody>
      </p:sp>
      <p:grpSp>
        <p:nvGrpSpPr>
          <p:cNvPr id="10243" name="Group 51"/>
          <p:cNvGrpSpPr>
            <a:grpSpLocks/>
          </p:cNvGrpSpPr>
          <p:nvPr/>
        </p:nvGrpSpPr>
        <p:grpSpPr bwMode="auto">
          <a:xfrm>
            <a:off x="1520826" y="-4763"/>
            <a:ext cx="320675" cy="6858001"/>
            <a:chOff x="202295" y="-322943"/>
            <a:chExt cx="319314" cy="7180943"/>
          </a:xfrm>
        </p:grpSpPr>
        <p:sp>
          <p:nvSpPr>
            <p:cNvPr id="112" name="Rectangle 111"/>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0290"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14" name="Rectangle 1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20" name="AutoShape 51"/>
          <p:cNvSpPr>
            <a:spLocks noChangeArrowheads="1"/>
          </p:cNvSpPr>
          <p:nvPr/>
        </p:nvSpPr>
        <p:spPr bwMode="auto">
          <a:xfrm>
            <a:off x="2867367" y="3680061"/>
            <a:ext cx="6372225" cy="8620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K</a:t>
            </a:r>
            <a:r>
              <a:rPr lang="en-US" altLang="en-US" sz="4000" b="1" dirty="0" err="1" smtClean="0">
                <a:solidFill>
                  <a:schemeClr val="bg1"/>
                </a:solidFill>
                <a:latin typeface="Times New Roman" panose="02020603050405020304" pitchFamily="18" charset="0"/>
                <a:cs typeface="Times New Roman" panose="02020603050405020304" pitchFamily="18" charset="0"/>
              </a:rPr>
              <a:t>ĩ</a:t>
            </a:r>
            <a:r>
              <a:rPr lang="en-US" altLang="en-US" sz="4000" b="1" dirty="0" smtClean="0">
                <a:solidFill>
                  <a:schemeClr val="bg1"/>
                </a:solidFill>
                <a:latin typeface="Times New Roman" panose="02020603050405020304" pitchFamily="18" charset="0"/>
                <a:cs typeface="Times New Roman" panose="02020603050405020304" pitchFamily="18" charset="0"/>
              </a:rPr>
              <a:t> </a:t>
            </a:r>
            <a:r>
              <a:rPr lang="en-US" altLang="en-US" sz="4000" b="1" dirty="0" err="1" smtClean="0">
                <a:solidFill>
                  <a:schemeClr val="bg1"/>
                </a:solidFill>
                <a:latin typeface="Times New Roman" panose="02020603050405020304" pitchFamily="18" charset="0"/>
                <a:cs typeface="Times New Roman" panose="02020603050405020304" pitchFamily="18" charset="0"/>
              </a:rPr>
              <a:t>sư</a:t>
            </a:r>
            <a:r>
              <a:rPr lang="en-US" altLang="en-US" sz="4000" b="1" dirty="0" smtClean="0">
                <a:solidFill>
                  <a:schemeClr val="bg1"/>
                </a:solidFill>
                <a:latin typeface="Times New Roman" panose="02020603050405020304" pitchFamily="18" charset="0"/>
                <a:cs typeface="Times New Roman" panose="02020603050405020304" pitchFamily="18" charset="0"/>
              </a:rPr>
              <a:t>  </a:t>
            </a:r>
            <a:endParaRPr lang="en-US" altLang="en-US" dirty="0"/>
          </a:p>
        </p:txBody>
      </p:sp>
      <p:pic>
        <p:nvPicPr>
          <p:cNvPr id="121"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443037" y="3929064"/>
            <a:ext cx="593726"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2"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1824039" y="3598864"/>
            <a:ext cx="1500187" cy="801687"/>
          </a:xfrm>
          <a:prstGeom prst="rect">
            <a:avLst/>
          </a:prstGeom>
          <a:noFill/>
          <a:effectLst>
            <a:outerShdw dist="107763" dir="18900000" algn="ctr" rotWithShape="0">
              <a:srgbClr val="808080">
                <a:alpha val="50000"/>
              </a:srgbClr>
            </a:outerShdw>
          </a:effectLst>
        </p:spPr>
      </p:pic>
      <p:sp>
        <p:nvSpPr>
          <p:cNvPr id="123" name="Oval 59">
            <a:hlinkHover r:id="" action="ppaction://noaction" highlightClick="1">
              <a:snd r:embed="rId9" name="cached_combo42.wav"/>
            </a:hlinkHover>
          </p:cNvPr>
          <p:cNvSpPr>
            <a:spLocks noChangeArrowheads="1"/>
          </p:cNvSpPr>
          <p:nvPr/>
        </p:nvSpPr>
        <p:spPr bwMode="auto">
          <a:xfrm>
            <a:off x="1900238" y="3617914"/>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24" name="WordArt 226"/>
          <p:cNvSpPr>
            <a:spLocks noChangeArrowheads="1" noChangeShapeType="1" noTextEdit="1"/>
          </p:cNvSpPr>
          <p:nvPr/>
        </p:nvSpPr>
        <p:spPr bwMode="auto">
          <a:xfrm>
            <a:off x="2106614" y="3784600"/>
            <a:ext cx="460375"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a:rPr>
              <a:t>A</a:t>
            </a:r>
            <a:endParaRPr lang="en-US" sz="3600" kern="10" dirty="0">
              <a:ln w="9525">
                <a:solidFill>
                  <a:srgbClr val="FFFF00"/>
                </a:solidFill>
                <a:round/>
                <a:headEnd/>
                <a:tailEnd/>
              </a:ln>
              <a:solidFill>
                <a:srgbClr val="FFFF00"/>
              </a:solidFill>
              <a:latin typeface=".VnTimeH"/>
            </a:endParaRPr>
          </a:p>
        </p:txBody>
      </p:sp>
      <p:sp>
        <p:nvSpPr>
          <p:cNvPr id="125" name="AutoShape 51"/>
          <p:cNvSpPr>
            <a:spLocks noChangeArrowheads="1"/>
          </p:cNvSpPr>
          <p:nvPr/>
        </p:nvSpPr>
        <p:spPr bwMode="auto">
          <a:xfrm>
            <a:off x="2954338" y="4734392"/>
            <a:ext cx="6372225" cy="8509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a:t>
            </a:r>
            <a:r>
              <a:rPr lang="en-US" altLang="en-US" sz="4000" b="1" dirty="0" err="1" smtClean="0">
                <a:solidFill>
                  <a:schemeClr val="bg1"/>
                </a:solidFill>
                <a:latin typeface="Times New Roman" panose="02020603050405020304" pitchFamily="18" charset="0"/>
                <a:cs typeface="Times New Roman" panose="02020603050405020304" pitchFamily="18" charset="0"/>
              </a:rPr>
              <a:t>hợ</a:t>
            </a:r>
            <a:r>
              <a:rPr lang="en-US" altLang="en-US" sz="4000" b="1" dirty="0" smtClean="0">
                <a:solidFill>
                  <a:schemeClr val="bg1"/>
                </a:solidFill>
                <a:latin typeface="Times New Roman" panose="02020603050405020304" pitchFamily="18" charset="0"/>
                <a:cs typeface="Times New Roman" panose="02020603050405020304" pitchFamily="18" charset="0"/>
              </a:rPr>
              <a:t> </a:t>
            </a:r>
            <a:r>
              <a:rPr lang="en-US" altLang="en-US" sz="4000" b="1" dirty="0" err="1" smtClean="0">
                <a:solidFill>
                  <a:schemeClr val="bg1"/>
                </a:solidFill>
                <a:latin typeface="Times New Roman" panose="02020603050405020304" pitchFamily="18" charset="0"/>
                <a:cs typeface="Times New Roman" panose="02020603050405020304" pitchFamily="18" charset="0"/>
              </a:rPr>
              <a:t>xây</a:t>
            </a:r>
            <a:endParaRPr lang="en-US" altLang="en-US" dirty="0"/>
          </a:p>
        </p:txBody>
      </p:sp>
      <p:pic>
        <p:nvPicPr>
          <p:cNvPr id="126"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443037" y="4919664"/>
            <a:ext cx="593726"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7"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1824039" y="4697414"/>
            <a:ext cx="1500187" cy="801687"/>
          </a:xfrm>
          <a:prstGeom prst="rect">
            <a:avLst/>
          </a:prstGeom>
          <a:noFill/>
          <a:effectLst>
            <a:outerShdw dist="107763" dir="18900000" algn="ctr" rotWithShape="0">
              <a:srgbClr val="808080">
                <a:alpha val="50000"/>
              </a:srgbClr>
            </a:outerShdw>
          </a:effectLst>
        </p:spPr>
      </p:pic>
      <p:sp>
        <p:nvSpPr>
          <p:cNvPr id="128" name="Oval 59">
            <a:hlinkHover r:id="" action="ppaction://noaction" highlightClick="1">
              <a:snd r:embed="rId9" name="cached_combo42.wav"/>
            </a:hlinkHover>
          </p:cNvPr>
          <p:cNvSpPr>
            <a:spLocks noChangeArrowheads="1"/>
          </p:cNvSpPr>
          <p:nvPr/>
        </p:nvSpPr>
        <p:spPr bwMode="auto">
          <a:xfrm>
            <a:off x="1900238"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29" name="WordArt 226"/>
          <p:cNvSpPr>
            <a:spLocks noChangeArrowheads="1" noChangeShapeType="1" noTextEdit="1"/>
          </p:cNvSpPr>
          <p:nvPr/>
        </p:nvSpPr>
        <p:spPr bwMode="auto">
          <a:xfrm>
            <a:off x="2106614" y="4883150"/>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130" name="AutoShape 51"/>
          <p:cNvSpPr>
            <a:spLocks noChangeArrowheads="1"/>
          </p:cNvSpPr>
          <p:nvPr/>
        </p:nvSpPr>
        <p:spPr bwMode="auto">
          <a:xfrm>
            <a:off x="2954338" y="5793878"/>
            <a:ext cx="6372225" cy="9017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smtClean="0">
                <a:solidFill>
                  <a:schemeClr val="bg1"/>
                </a:solidFill>
                <a:latin typeface="Times New Roman" panose="02020603050405020304" pitchFamily="18" charset="0"/>
              </a:rPr>
              <a:t>Kiến</a:t>
            </a:r>
            <a:r>
              <a:rPr lang="en-US" altLang="en-US" sz="3600" b="1" dirty="0" smtClean="0">
                <a:solidFill>
                  <a:schemeClr val="bg1"/>
                </a:solidFill>
                <a:latin typeface="Times New Roman" panose="02020603050405020304" pitchFamily="18" charset="0"/>
              </a:rPr>
              <a:t> </a:t>
            </a:r>
            <a:r>
              <a:rPr lang="en-US" altLang="en-US" sz="3600" b="1" dirty="0" err="1" smtClean="0">
                <a:solidFill>
                  <a:schemeClr val="bg1"/>
                </a:solidFill>
                <a:latin typeface="Times New Roman" panose="02020603050405020304" pitchFamily="18" charset="0"/>
              </a:rPr>
              <a:t>trúc</a:t>
            </a:r>
            <a:r>
              <a:rPr lang="en-US" altLang="en-US" sz="3600" b="1" dirty="0" smtClean="0">
                <a:solidFill>
                  <a:schemeClr val="bg1"/>
                </a:solidFill>
                <a:latin typeface="Times New Roman" panose="02020603050405020304" pitchFamily="18" charset="0"/>
              </a:rPr>
              <a:t> </a:t>
            </a:r>
            <a:r>
              <a:rPr lang="en-US" altLang="en-US" sz="3600" b="1" dirty="0" err="1" smtClean="0">
                <a:solidFill>
                  <a:schemeClr val="bg1"/>
                </a:solidFill>
                <a:latin typeface="Times New Roman" panose="02020603050405020304" pitchFamily="18" charset="0"/>
              </a:rPr>
              <a:t>sư</a:t>
            </a:r>
            <a:r>
              <a:rPr lang="en-US" altLang="en-US" sz="3600" b="1" dirty="0" smtClean="0">
                <a:solidFill>
                  <a:schemeClr val="bg1"/>
                </a:solidFill>
                <a:latin typeface="Times New Roman" panose="02020603050405020304" pitchFamily="18" charset="0"/>
              </a:rPr>
              <a:t> </a:t>
            </a:r>
            <a:endParaRPr lang="en-US" altLang="en-US" sz="4000" b="1" dirty="0">
              <a:solidFill>
                <a:schemeClr val="bg1"/>
              </a:solidFill>
              <a:latin typeface="Times New Roman" panose="02020603050405020304" pitchFamily="18" charset="0"/>
            </a:endParaRPr>
          </a:p>
        </p:txBody>
      </p:sp>
      <p:pic>
        <p:nvPicPr>
          <p:cNvPr id="131"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443037" y="5910264"/>
            <a:ext cx="593726"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32"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1824039" y="5827714"/>
            <a:ext cx="1500187" cy="801687"/>
          </a:xfrm>
          <a:prstGeom prst="rect">
            <a:avLst/>
          </a:prstGeom>
          <a:noFill/>
          <a:effectLst>
            <a:outerShdw dist="107763" dir="18900000" algn="ctr" rotWithShape="0">
              <a:srgbClr val="808080">
                <a:alpha val="50000"/>
              </a:srgbClr>
            </a:outerShdw>
          </a:effectLst>
        </p:spPr>
      </p:pic>
      <p:sp>
        <p:nvSpPr>
          <p:cNvPr id="133" name="Oval 59">
            <a:hlinkHover r:id="" action="ppaction://noaction" highlightClick="1">
              <a:snd r:embed="rId9" name="cached_combo42.wav"/>
            </a:hlinkHover>
          </p:cNvPr>
          <p:cNvSpPr>
            <a:spLocks noChangeArrowheads="1"/>
          </p:cNvSpPr>
          <p:nvPr/>
        </p:nvSpPr>
        <p:spPr bwMode="auto">
          <a:xfrm>
            <a:off x="1900238" y="57610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000">
              <a:latin typeface=".VnTime" pitchFamily="34" charset="0"/>
            </a:endParaRPr>
          </a:p>
        </p:txBody>
      </p:sp>
      <p:sp>
        <p:nvSpPr>
          <p:cNvPr id="134" name="WordArt 226"/>
          <p:cNvSpPr>
            <a:spLocks noChangeArrowheads="1" noChangeShapeType="1" noTextEdit="1"/>
          </p:cNvSpPr>
          <p:nvPr/>
        </p:nvSpPr>
        <p:spPr bwMode="auto">
          <a:xfrm>
            <a:off x="2106614" y="6013450"/>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c</a:t>
            </a:r>
          </a:p>
        </p:txBody>
      </p:sp>
      <p:sp>
        <p:nvSpPr>
          <p:cNvPr id="135" name="AutoShape 27"/>
          <p:cNvSpPr>
            <a:spLocks noChangeArrowheads="1"/>
          </p:cNvSpPr>
          <p:nvPr/>
        </p:nvSpPr>
        <p:spPr bwMode="auto">
          <a:xfrm>
            <a:off x="1524000" y="9937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36" name="WordArt 28"/>
          <p:cNvSpPr>
            <a:spLocks noChangeArrowheads="1" noChangeShapeType="1" noTextEdit="1"/>
          </p:cNvSpPr>
          <p:nvPr/>
        </p:nvSpPr>
        <p:spPr bwMode="auto">
          <a:xfrm>
            <a:off x="1890713" y="1389063"/>
            <a:ext cx="781050" cy="533400"/>
          </a:xfrm>
          <a:prstGeom prst="rect">
            <a:avLst/>
          </a:prstGeom>
        </p:spPr>
        <p:txBody>
          <a:bodyPr wrap="none" fromWordArt="1">
            <a:prstTxWarp prst="textPlain">
              <a:avLst>
                <a:gd name="adj" fmla="val 50000"/>
              </a:avLst>
            </a:prstTxWarp>
          </a:bodyPr>
          <a:lstStyle/>
          <a:p>
            <a:pPr algn="ctr"/>
            <a:r>
              <a:rPr lang="en-US" sz="3600" b="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5</a:t>
            </a:r>
          </a:p>
        </p:txBody>
      </p:sp>
      <p:pic>
        <p:nvPicPr>
          <p:cNvPr id="10266"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19238" y="741363"/>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7" name="WordArt 30"/>
          <p:cNvSpPr>
            <a:spLocks noChangeArrowheads="1" noChangeShapeType="1" noTextEdit="1"/>
          </p:cNvSpPr>
          <p:nvPr/>
        </p:nvSpPr>
        <p:spPr bwMode="auto">
          <a:xfrm>
            <a:off x="3562351" y="26988"/>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10268" name="Picture 31"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82725" y="-142875"/>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WordArt 32"/>
          <p:cNvSpPr>
            <a:spLocks noChangeArrowheads="1" noChangeShapeType="1" noTextEdit="1"/>
          </p:cNvSpPr>
          <p:nvPr/>
        </p:nvSpPr>
        <p:spPr bwMode="auto">
          <a:xfrm>
            <a:off x="10932319" y="4360839"/>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141" name="WordArt 33"/>
          <p:cNvSpPr>
            <a:spLocks noChangeArrowheads="1" noChangeShapeType="1" noTextEdit="1"/>
          </p:cNvSpPr>
          <p:nvPr/>
        </p:nvSpPr>
        <p:spPr bwMode="auto">
          <a:xfrm>
            <a:off x="10906398" y="436110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42" name="WordArt 34"/>
          <p:cNvSpPr>
            <a:spLocks noChangeArrowheads="1" noChangeShapeType="1" noTextEdit="1"/>
          </p:cNvSpPr>
          <p:nvPr/>
        </p:nvSpPr>
        <p:spPr bwMode="auto">
          <a:xfrm>
            <a:off x="10961643" y="4349639"/>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43" name="WordArt 35"/>
          <p:cNvSpPr>
            <a:spLocks noChangeArrowheads="1" noChangeShapeType="1" noTextEdit="1"/>
          </p:cNvSpPr>
          <p:nvPr/>
        </p:nvSpPr>
        <p:spPr bwMode="auto">
          <a:xfrm>
            <a:off x="10974297" y="4385050"/>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44" name="WordArt 36"/>
          <p:cNvSpPr>
            <a:spLocks noChangeArrowheads="1" noChangeShapeType="1" noTextEdit="1"/>
          </p:cNvSpPr>
          <p:nvPr/>
        </p:nvSpPr>
        <p:spPr bwMode="auto">
          <a:xfrm>
            <a:off x="10957016" y="441796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45" name="WordArt 37"/>
          <p:cNvSpPr>
            <a:spLocks noChangeArrowheads="1" noChangeShapeType="1" noTextEdit="1"/>
          </p:cNvSpPr>
          <p:nvPr/>
        </p:nvSpPr>
        <p:spPr bwMode="auto">
          <a:xfrm>
            <a:off x="10998994" y="439728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146" name="WordArt 38"/>
          <p:cNvSpPr>
            <a:spLocks noChangeArrowheads="1" noChangeShapeType="1" noTextEdit="1"/>
          </p:cNvSpPr>
          <p:nvPr/>
        </p:nvSpPr>
        <p:spPr bwMode="auto">
          <a:xfrm>
            <a:off x="10974297" y="435213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147" name="WordArt 39"/>
          <p:cNvSpPr>
            <a:spLocks noChangeArrowheads="1" noChangeShapeType="1" noTextEdit="1"/>
          </p:cNvSpPr>
          <p:nvPr/>
        </p:nvSpPr>
        <p:spPr bwMode="auto">
          <a:xfrm>
            <a:off x="11007634" y="4398964"/>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148" name="WordArt 40"/>
          <p:cNvSpPr>
            <a:spLocks noChangeArrowheads="1" noChangeShapeType="1" noTextEdit="1"/>
          </p:cNvSpPr>
          <p:nvPr/>
        </p:nvSpPr>
        <p:spPr bwMode="auto">
          <a:xfrm>
            <a:off x="10990353" y="432598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149" name="WordArt 41"/>
          <p:cNvSpPr>
            <a:spLocks noChangeArrowheads="1" noChangeShapeType="1" noTextEdit="1"/>
          </p:cNvSpPr>
          <p:nvPr/>
        </p:nvSpPr>
        <p:spPr bwMode="auto">
          <a:xfrm>
            <a:off x="10974297" y="4325939"/>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150" name="WordArt 42"/>
          <p:cNvSpPr>
            <a:spLocks noChangeArrowheads="1" noChangeShapeType="1" noTextEdit="1"/>
          </p:cNvSpPr>
          <p:nvPr/>
        </p:nvSpPr>
        <p:spPr bwMode="auto">
          <a:xfrm>
            <a:off x="10982325" y="435213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8"/>
          <p:cNvGrpSpPr>
            <a:grpSpLocks/>
          </p:cNvGrpSpPr>
          <p:nvPr/>
        </p:nvGrpSpPr>
        <p:grpSpPr bwMode="auto">
          <a:xfrm>
            <a:off x="10439400" y="2077041"/>
            <a:ext cx="1752600" cy="1752600"/>
            <a:chOff x="4320" y="2928"/>
            <a:chExt cx="1104" cy="1104"/>
          </a:xfrm>
        </p:grpSpPr>
        <p:sp>
          <p:nvSpPr>
            <p:cNvPr id="10287"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6000" b="1">
                <a:solidFill>
                  <a:srgbClr val="FF0066"/>
                </a:solidFill>
                <a:latin typeface=".VnHelvetInsH" pitchFamily="34" charset="0"/>
              </a:endParaRPr>
            </a:p>
          </p:txBody>
        </p:sp>
        <p:sp>
          <p:nvSpPr>
            <p:cNvPr id="10288"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pic>
        <p:nvPicPr>
          <p:cNvPr id="10286" name="Picture 5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0210799" y="5270501"/>
            <a:ext cx="153706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066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2000"/>
                                        <p:tgtEl>
                                          <p:spTgt spid="135"/>
                                        </p:tgtEl>
                                      </p:cBhvr>
                                    </p:animEffect>
                                  </p:childTnLst>
                                </p:cTn>
                              </p:par>
                              <p:par>
                                <p:cTn id="8" presetID="6" presetClass="entr" presetSubtype="16"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circle(in)">
                                      <p:cBhvr>
                                        <p:cTn id="10" dur="500"/>
                                        <p:tgtEl>
                                          <p:spTgt spid="136"/>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135"/>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1000" fill="hold"/>
                                        <p:tgtEl>
                                          <p:spTgt spid="110"/>
                                        </p:tgtEl>
                                        <p:attrNameLst>
                                          <p:attrName>ppt_x</p:attrName>
                                        </p:attrNameLst>
                                      </p:cBhvr>
                                      <p:tavLst>
                                        <p:tav tm="0">
                                          <p:val>
                                            <p:strVal val="0-#ppt_w/2"/>
                                          </p:val>
                                        </p:tav>
                                        <p:tav tm="100000">
                                          <p:val>
                                            <p:strVal val="#ppt_x"/>
                                          </p:val>
                                        </p:tav>
                                      </p:tavLst>
                                    </p:anim>
                                    <p:anim calcmode="lin" valueType="num">
                                      <p:cBhvr additive="base">
                                        <p:cTn id="16" dur="1000" fill="hold"/>
                                        <p:tgtEl>
                                          <p:spTgt spid="1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Jet Fighter 2-DVDH.wav"/>
                                        </p:tgtEl>
                                      </p:cMediaNode>
                                    </p:audio>
                                  </p:subTnLst>
                                </p:cTn>
                              </p:par>
                              <p:par>
                                <p:cTn id="17" presetID="5" presetClass="entr" presetSubtype="10" fill="hold" nodeType="withEffect">
                                  <p:stCondLst>
                                    <p:cond delay="3000"/>
                                  </p:stCondLst>
                                  <p:childTnLst>
                                    <p:set>
                                      <p:cBhvr>
                                        <p:cTn id="18" dur="1" fill="hold">
                                          <p:stCondLst>
                                            <p:cond delay="0"/>
                                          </p:stCondLst>
                                        </p:cTn>
                                        <p:tgtEl>
                                          <p:spTgt spid="121"/>
                                        </p:tgtEl>
                                        <p:attrNameLst>
                                          <p:attrName>style.visibility</p:attrName>
                                        </p:attrNameLst>
                                      </p:cBhvr>
                                      <p:to>
                                        <p:strVal val="visible"/>
                                      </p:to>
                                    </p:set>
                                    <p:animEffect transition="in" filter="checkerboard(across)">
                                      <p:cBhvr>
                                        <p:cTn id="19" dur="500"/>
                                        <p:tgtEl>
                                          <p:spTgt spid="121"/>
                                        </p:tgtEl>
                                      </p:cBhvr>
                                    </p:animEffect>
                                  </p:childTnLst>
                                </p:cTn>
                              </p:par>
                              <p:par>
                                <p:cTn id="20" presetID="5" presetClass="entr" presetSubtype="10" fill="hold" nodeType="withEffect">
                                  <p:stCondLst>
                                    <p:cond delay="3000"/>
                                  </p:stCondLst>
                                  <p:childTnLst>
                                    <p:set>
                                      <p:cBhvr>
                                        <p:cTn id="21" dur="1" fill="hold">
                                          <p:stCondLst>
                                            <p:cond delay="0"/>
                                          </p:stCondLst>
                                        </p:cTn>
                                        <p:tgtEl>
                                          <p:spTgt spid="122"/>
                                        </p:tgtEl>
                                        <p:attrNameLst>
                                          <p:attrName>style.visibility</p:attrName>
                                        </p:attrNameLst>
                                      </p:cBhvr>
                                      <p:to>
                                        <p:strVal val="visible"/>
                                      </p:to>
                                    </p:set>
                                    <p:animEffect transition="in" filter="checkerboard(across)">
                                      <p:cBhvr>
                                        <p:cTn id="22" dur="500"/>
                                        <p:tgtEl>
                                          <p:spTgt spid="1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 3-CL (2).wav"/>
                                        </p:tgtEl>
                                      </p:cMediaNode>
                                    </p:audio>
                                  </p:subTnLst>
                                </p:cTn>
                              </p:par>
                              <p:par>
                                <p:cTn id="23" presetID="5" presetClass="entr" presetSubtype="10" fill="hold" grpId="0" nodeType="withEffect">
                                  <p:stCondLst>
                                    <p:cond delay="3000"/>
                                  </p:stCondLst>
                                  <p:childTnLst>
                                    <p:set>
                                      <p:cBhvr>
                                        <p:cTn id="24" dur="1" fill="hold">
                                          <p:stCondLst>
                                            <p:cond delay="0"/>
                                          </p:stCondLst>
                                        </p:cTn>
                                        <p:tgtEl>
                                          <p:spTgt spid="123"/>
                                        </p:tgtEl>
                                        <p:attrNameLst>
                                          <p:attrName>style.visibility</p:attrName>
                                        </p:attrNameLst>
                                      </p:cBhvr>
                                      <p:to>
                                        <p:strVal val="visible"/>
                                      </p:to>
                                    </p:set>
                                    <p:animEffect transition="in" filter="checkerboard(across)">
                                      <p:cBhvr>
                                        <p:cTn id="25" dur="500"/>
                                        <p:tgtEl>
                                          <p:spTgt spid="123"/>
                                        </p:tgtEl>
                                      </p:cBhvr>
                                    </p:animEffect>
                                  </p:childTnLst>
                                </p:cTn>
                              </p:par>
                              <p:par>
                                <p:cTn id="26" presetID="5" presetClass="entr" presetSubtype="10" fill="hold" nodeType="withEffect">
                                  <p:stCondLst>
                                    <p:cond delay="3000"/>
                                  </p:stCondLst>
                                  <p:childTnLst>
                                    <p:set>
                                      <p:cBhvr>
                                        <p:cTn id="27" dur="1" fill="hold">
                                          <p:stCondLst>
                                            <p:cond delay="0"/>
                                          </p:stCondLst>
                                        </p:cTn>
                                        <p:tgtEl>
                                          <p:spTgt spid="124"/>
                                        </p:tgtEl>
                                        <p:attrNameLst>
                                          <p:attrName>style.visibility</p:attrName>
                                        </p:attrNameLst>
                                      </p:cBhvr>
                                      <p:to>
                                        <p:strVal val="visible"/>
                                      </p:to>
                                    </p:set>
                                    <p:animEffect transition="in" filter="checkerboard(across)">
                                      <p:cBhvr>
                                        <p:cTn id="28" dur="500"/>
                                        <p:tgtEl>
                                          <p:spTgt spid="124"/>
                                        </p:tgtEl>
                                      </p:cBhvr>
                                    </p:animEffect>
                                  </p:childTnLst>
                                </p:cTn>
                              </p:par>
                              <p:par>
                                <p:cTn id="29" presetID="22" presetClass="entr" presetSubtype="8" fill="hold" grpId="0" nodeType="withEffect">
                                  <p:stCondLst>
                                    <p:cond delay="3000"/>
                                  </p:stCondLst>
                                  <p:childTnLst>
                                    <p:set>
                                      <p:cBhvr>
                                        <p:cTn id="30" dur="1" fill="hold">
                                          <p:stCondLst>
                                            <p:cond delay="0"/>
                                          </p:stCondLst>
                                        </p:cTn>
                                        <p:tgtEl>
                                          <p:spTgt spid="120"/>
                                        </p:tgtEl>
                                        <p:attrNameLst>
                                          <p:attrName>style.visibility</p:attrName>
                                        </p:attrNameLst>
                                      </p:cBhvr>
                                      <p:to>
                                        <p:strVal val="visible"/>
                                      </p:to>
                                    </p:set>
                                    <p:animEffect transition="in" filter="wipe(left)">
                                      <p:cBhvr>
                                        <p:cTn id="31" dur="500"/>
                                        <p:tgtEl>
                                          <p:spTgt spid="120"/>
                                        </p:tgtEl>
                                      </p:cBhvr>
                                    </p:animEffect>
                                  </p:childTnLst>
                                </p:cTn>
                              </p:par>
                              <p:par>
                                <p:cTn id="32" presetID="5" presetClass="entr" presetSubtype="10" fill="hold" nodeType="withEffect">
                                  <p:stCondLst>
                                    <p:cond delay="4000"/>
                                  </p:stCondLst>
                                  <p:childTnLst>
                                    <p:set>
                                      <p:cBhvr>
                                        <p:cTn id="33" dur="1" fill="hold">
                                          <p:stCondLst>
                                            <p:cond delay="0"/>
                                          </p:stCondLst>
                                        </p:cTn>
                                        <p:tgtEl>
                                          <p:spTgt spid="126"/>
                                        </p:tgtEl>
                                        <p:attrNameLst>
                                          <p:attrName>style.visibility</p:attrName>
                                        </p:attrNameLst>
                                      </p:cBhvr>
                                      <p:to>
                                        <p:strVal val="visible"/>
                                      </p:to>
                                    </p:set>
                                    <p:animEffect transition="in" filter="checkerboard(across)">
                                      <p:cBhvr>
                                        <p:cTn id="34" dur="500"/>
                                        <p:tgtEl>
                                          <p:spTgt spid="126"/>
                                        </p:tgtEl>
                                      </p:cBhvr>
                                    </p:animEffect>
                                  </p:childTnLst>
                                </p:cTn>
                              </p:par>
                              <p:par>
                                <p:cTn id="35" presetID="5" presetClass="entr" presetSubtype="10" fill="hold" nodeType="withEffect">
                                  <p:stCondLst>
                                    <p:cond delay="4000"/>
                                  </p:stCondLst>
                                  <p:childTnLst>
                                    <p:set>
                                      <p:cBhvr>
                                        <p:cTn id="36" dur="1" fill="hold">
                                          <p:stCondLst>
                                            <p:cond delay="0"/>
                                          </p:stCondLst>
                                        </p:cTn>
                                        <p:tgtEl>
                                          <p:spTgt spid="127"/>
                                        </p:tgtEl>
                                        <p:attrNameLst>
                                          <p:attrName>style.visibility</p:attrName>
                                        </p:attrNameLst>
                                      </p:cBhvr>
                                      <p:to>
                                        <p:strVal val="visible"/>
                                      </p:to>
                                    </p:set>
                                    <p:animEffect transition="in" filter="checkerboard(across)">
                                      <p:cBhvr>
                                        <p:cTn id="37" dur="500"/>
                                        <p:tgtEl>
                                          <p:spTgt spid="127"/>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 3-CL (2).wav"/>
                                        </p:tgtEl>
                                      </p:cMediaNode>
                                    </p:audio>
                                  </p:subTnLst>
                                </p:cTn>
                              </p:par>
                              <p:par>
                                <p:cTn id="38" presetID="5" presetClass="entr" presetSubtype="10" fill="hold" grpId="0" nodeType="withEffect">
                                  <p:stCondLst>
                                    <p:cond delay="4000"/>
                                  </p:stCondLst>
                                  <p:childTnLst>
                                    <p:set>
                                      <p:cBhvr>
                                        <p:cTn id="39" dur="1" fill="hold">
                                          <p:stCondLst>
                                            <p:cond delay="0"/>
                                          </p:stCondLst>
                                        </p:cTn>
                                        <p:tgtEl>
                                          <p:spTgt spid="128"/>
                                        </p:tgtEl>
                                        <p:attrNameLst>
                                          <p:attrName>style.visibility</p:attrName>
                                        </p:attrNameLst>
                                      </p:cBhvr>
                                      <p:to>
                                        <p:strVal val="visible"/>
                                      </p:to>
                                    </p:set>
                                    <p:animEffect transition="in" filter="checkerboard(across)">
                                      <p:cBhvr>
                                        <p:cTn id="40" dur="500"/>
                                        <p:tgtEl>
                                          <p:spTgt spid="128"/>
                                        </p:tgtEl>
                                      </p:cBhvr>
                                    </p:animEffect>
                                  </p:childTnLst>
                                </p:cTn>
                              </p:par>
                              <p:par>
                                <p:cTn id="41" presetID="5" presetClass="entr" presetSubtype="10" fill="hold" nodeType="withEffect">
                                  <p:stCondLst>
                                    <p:cond delay="4000"/>
                                  </p:stCondLst>
                                  <p:childTnLst>
                                    <p:set>
                                      <p:cBhvr>
                                        <p:cTn id="42" dur="1" fill="hold">
                                          <p:stCondLst>
                                            <p:cond delay="0"/>
                                          </p:stCondLst>
                                        </p:cTn>
                                        <p:tgtEl>
                                          <p:spTgt spid="129"/>
                                        </p:tgtEl>
                                        <p:attrNameLst>
                                          <p:attrName>style.visibility</p:attrName>
                                        </p:attrNameLst>
                                      </p:cBhvr>
                                      <p:to>
                                        <p:strVal val="visible"/>
                                      </p:to>
                                    </p:set>
                                    <p:animEffect transition="in" filter="checkerboard(across)">
                                      <p:cBhvr>
                                        <p:cTn id="43" dur="500"/>
                                        <p:tgtEl>
                                          <p:spTgt spid="129"/>
                                        </p:tgtEl>
                                      </p:cBhvr>
                                    </p:animEffect>
                                  </p:childTnLst>
                                </p:cTn>
                              </p:par>
                              <p:par>
                                <p:cTn id="44" presetID="22" presetClass="entr" presetSubtype="8" fill="hold" nodeType="withEffect">
                                  <p:stCondLst>
                                    <p:cond delay="4000"/>
                                  </p:stCondLst>
                                  <p:iterate type="lt">
                                    <p:tmPct val="0"/>
                                  </p:iterate>
                                  <p:childTnLst>
                                    <p:set>
                                      <p:cBhvr>
                                        <p:cTn id="45" dur="1" fill="hold">
                                          <p:stCondLst>
                                            <p:cond delay="0"/>
                                          </p:stCondLst>
                                        </p:cTn>
                                        <p:tgtEl>
                                          <p:spTgt spid="125"/>
                                        </p:tgtEl>
                                        <p:attrNameLst>
                                          <p:attrName>style.visibility</p:attrName>
                                        </p:attrNameLst>
                                      </p:cBhvr>
                                      <p:to>
                                        <p:strVal val="visible"/>
                                      </p:to>
                                    </p:set>
                                    <p:animEffect transition="in" filter="wipe(left)">
                                      <p:cBhvr>
                                        <p:cTn id="46" dur="500"/>
                                        <p:tgtEl>
                                          <p:spTgt spid="125"/>
                                        </p:tgtEl>
                                      </p:cBhvr>
                                    </p:animEffect>
                                  </p:childTnLst>
                                </p:cTn>
                              </p:par>
                              <p:par>
                                <p:cTn id="47" presetID="5" presetClass="entr" presetSubtype="10" fill="hold" nodeType="withEffect">
                                  <p:stCondLst>
                                    <p:cond delay="5000"/>
                                  </p:stCondLst>
                                  <p:childTnLst>
                                    <p:set>
                                      <p:cBhvr>
                                        <p:cTn id="48" dur="1" fill="hold">
                                          <p:stCondLst>
                                            <p:cond delay="0"/>
                                          </p:stCondLst>
                                        </p:cTn>
                                        <p:tgtEl>
                                          <p:spTgt spid="131"/>
                                        </p:tgtEl>
                                        <p:attrNameLst>
                                          <p:attrName>style.visibility</p:attrName>
                                        </p:attrNameLst>
                                      </p:cBhvr>
                                      <p:to>
                                        <p:strVal val="visible"/>
                                      </p:to>
                                    </p:set>
                                    <p:animEffect transition="in" filter="checkerboard(across)">
                                      <p:cBhvr>
                                        <p:cTn id="49" dur="500"/>
                                        <p:tgtEl>
                                          <p:spTgt spid="131"/>
                                        </p:tgtEl>
                                      </p:cBhvr>
                                    </p:animEffect>
                                  </p:childTnLst>
                                </p:cTn>
                              </p:par>
                              <p:par>
                                <p:cTn id="50" presetID="5" presetClass="entr" presetSubtype="10" fill="hold" nodeType="withEffect">
                                  <p:stCondLst>
                                    <p:cond delay="5000"/>
                                  </p:stCondLst>
                                  <p:childTnLst>
                                    <p:set>
                                      <p:cBhvr>
                                        <p:cTn id="51" dur="1" fill="hold">
                                          <p:stCondLst>
                                            <p:cond delay="0"/>
                                          </p:stCondLst>
                                        </p:cTn>
                                        <p:tgtEl>
                                          <p:spTgt spid="132"/>
                                        </p:tgtEl>
                                        <p:attrNameLst>
                                          <p:attrName>style.visibility</p:attrName>
                                        </p:attrNameLst>
                                      </p:cBhvr>
                                      <p:to>
                                        <p:strVal val="visible"/>
                                      </p:to>
                                    </p:set>
                                    <p:animEffect transition="in" filter="checkerboard(across)">
                                      <p:cBhvr>
                                        <p:cTn id="52" dur="500"/>
                                        <p:tgtEl>
                                          <p:spTgt spid="132"/>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33"/>
                                        </p:tgtEl>
                                        <p:attrNameLst>
                                          <p:attrName>style.visibility</p:attrName>
                                        </p:attrNameLst>
                                      </p:cBhvr>
                                      <p:to>
                                        <p:strVal val="visible"/>
                                      </p:to>
                                    </p:set>
                                    <p:animEffect transition="in" filter="checkerboard(across)">
                                      <p:cBhvr>
                                        <p:cTn id="55" dur="500"/>
                                        <p:tgtEl>
                                          <p:spTgt spid="133"/>
                                        </p:tgtEl>
                                      </p:cBhvr>
                                    </p:animEffect>
                                  </p:childTnLst>
                                </p:cTn>
                              </p:par>
                              <p:par>
                                <p:cTn id="56" presetID="5" presetClass="entr" presetSubtype="10" fill="hold" nodeType="withEffect">
                                  <p:stCondLst>
                                    <p:cond delay="5000"/>
                                  </p:stCondLst>
                                  <p:childTnLst>
                                    <p:set>
                                      <p:cBhvr>
                                        <p:cTn id="57" dur="1" fill="hold">
                                          <p:stCondLst>
                                            <p:cond delay="0"/>
                                          </p:stCondLst>
                                        </p:cTn>
                                        <p:tgtEl>
                                          <p:spTgt spid="134"/>
                                        </p:tgtEl>
                                        <p:attrNameLst>
                                          <p:attrName>style.visibility</p:attrName>
                                        </p:attrNameLst>
                                      </p:cBhvr>
                                      <p:to>
                                        <p:strVal val="visible"/>
                                      </p:to>
                                    </p:set>
                                    <p:animEffect transition="in" filter="checkerboard(across)">
                                      <p:cBhvr>
                                        <p:cTn id="58" dur="500"/>
                                        <p:tgtEl>
                                          <p:spTgt spid="134"/>
                                        </p:tgtEl>
                                      </p:cBhvr>
                                    </p:animEffect>
                                  </p:childTnLst>
                                </p:cTn>
                              </p:par>
                              <p:par>
                                <p:cTn id="59" presetID="22" presetClass="entr" presetSubtype="8" fill="hold" nodeType="withEffect">
                                  <p:stCondLst>
                                    <p:cond delay="5000"/>
                                  </p:stCondLst>
                                  <p:iterate type="lt">
                                    <p:tmPct val="0"/>
                                  </p:iterate>
                                  <p:childTnLst>
                                    <p:set>
                                      <p:cBhvr>
                                        <p:cTn id="60" dur="1" fill="hold">
                                          <p:stCondLst>
                                            <p:cond delay="0"/>
                                          </p:stCondLst>
                                        </p:cTn>
                                        <p:tgtEl>
                                          <p:spTgt spid="130"/>
                                        </p:tgtEl>
                                        <p:attrNameLst>
                                          <p:attrName>style.visibility</p:attrName>
                                        </p:attrNameLst>
                                      </p:cBhvr>
                                      <p:to>
                                        <p:strVal val="visible"/>
                                      </p:to>
                                    </p:set>
                                    <p:animEffect transition="in" filter="wipe(left)">
                                      <p:cBhvr>
                                        <p:cTn id="61" dur="500"/>
                                        <p:tgtEl>
                                          <p:spTgt spid="130"/>
                                        </p:tgtEl>
                                      </p:cBhvr>
                                    </p:animEffect>
                                  </p:childTnLst>
                                </p:cTn>
                              </p:par>
                            </p:childTnLst>
                          </p:cTn>
                        </p:par>
                        <p:par>
                          <p:cTn id="62" fill="hold" nodeType="afterGroup">
                            <p:stCondLst>
                              <p:cond delay="5500"/>
                            </p:stCondLst>
                            <p:childTnLst>
                              <p:par>
                                <p:cTn id="63" presetID="9" presetClass="entr" presetSubtype="0" fill="hold" nodeType="afterEffect">
                                  <p:stCondLst>
                                    <p:cond delay="0"/>
                                  </p:stCondLst>
                                  <p:childTnLst>
                                    <p:set>
                                      <p:cBhvr>
                                        <p:cTn id="64" dur="1" fill="hold">
                                          <p:stCondLst>
                                            <p:cond delay="0"/>
                                          </p:stCondLst>
                                        </p:cTn>
                                        <p:tgtEl>
                                          <p:spTgt spid="150"/>
                                        </p:tgtEl>
                                        <p:attrNameLst>
                                          <p:attrName>style.visibility</p:attrName>
                                        </p:attrNameLst>
                                      </p:cBhvr>
                                      <p:to>
                                        <p:strVal val="visible"/>
                                      </p:to>
                                    </p:set>
                                    <p:animEffect transition="in" filter="dissolve">
                                      <p:cBhvr>
                                        <p:cTn id="65" dur="500"/>
                                        <p:tgtEl>
                                          <p:spTgt spid="150"/>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6000"/>
                            </p:stCondLst>
                            <p:childTnLst>
                              <p:par>
                                <p:cTn id="67" presetID="53" presetClass="exit" presetSubtype="0" fill="hold" nodeType="afterEffect">
                                  <p:stCondLst>
                                    <p:cond delay="0"/>
                                  </p:stCondLst>
                                  <p:childTnLst>
                                    <p:anim calcmode="lin" valueType="num">
                                      <p:cBhvr>
                                        <p:cTn id="68" dur="500"/>
                                        <p:tgtEl>
                                          <p:spTgt spid="150"/>
                                        </p:tgtEl>
                                        <p:attrNameLst>
                                          <p:attrName>ppt_w</p:attrName>
                                        </p:attrNameLst>
                                      </p:cBhvr>
                                      <p:tavLst>
                                        <p:tav tm="0">
                                          <p:val>
                                            <p:strVal val="ppt_w"/>
                                          </p:val>
                                        </p:tav>
                                        <p:tav tm="100000">
                                          <p:val>
                                            <p:fltVal val="0"/>
                                          </p:val>
                                        </p:tav>
                                      </p:tavLst>
                                    </p:anim>
                                    <p:anim calcmode="lin" valueType="num">
                                      <p:cBhvr>
                                        <p:cTn id="69" dur="500"/>
                                        <p:tgtEl>
                                          <p:spTgt spid="150"/>
                                        </p:tgtEl>
                                        <p:attrNameLst>
                                          <p:attrName>ppt_h</p:attrName>
                                        </p:attrNameLst>
                                      </p:cBhvr>
                                      <p:tavLst>
                                        <p:tav tm="0">
                                          <p:val>
                                            <p:strVal val="ppt_h"/>
                                          </p:val>
                                        </p:tav>
                                        <p:tav tm="100000">
                                          <p:val>
                                            <p:fltVal val="0"/>
                                          </p:val>
                                        </p:tav>
                                      </p:tavLst>
                                    </p:anim>
                                    <p:animEffect transition="out" filter="fade">
                                      <p:cBhvr>
                                        <p:cTn id="70" dur="500"/>
                                        <p:tgtEl>
                                          <p:spTgt spid="150"/>
                                        </p:tgtEl>
                                      </p:cBhvr>
                                    </p:animEffect>
                                    <p:set>
                                      <p:cBhvr>
                                        <p:cTn id="71" dur="1" fill="hold">
                                          <p:stCondLst>
                                            <p:cond delay="499"/>
                                          </p:stCondLst>
                                        </p:cTn>
                                        <p:tgtEl>
                                          <p:spTgt spid="150"/>
                                        </p:tgtEl>
                                        <p:attrNameLst>
                                          <p:attrName>style.visibility</p:attrName>
                                        </p:attrNameLst>
                                      </p:cBhvr>
                                      <p:to>
                                        <p:strVal val="hidden"/>
                                      </p:to>
                                    </p:set>
                                  </p:childTnLst>
                                </p:cTn>
                              </p:par>
                            </p:childTnLst>
                          </p:cTn>
                        </p:par>
                        <p:par>
                          <p:cTn id="72" fill="hold" nodeType="afterGroup">
                            <p:stCondLst>
                              <p:cond delay="6500"/>
                            </p:stCondLst>
                            <p:childTnLst>
                              <p:par>
                                <p:cTn id="73" presetID="9" presetClass="entr" presetSubtype="0" fill="hold"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dissolve">
                                      <p:cBhvr>
                                        <p:cTn id="75" dur="500"/>
                                        <p:tgtEl>
                                          <p:spTgt spid="149"/>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7000"/>
                            </p:stCondLst>
                            <p:childTnLst>
                              <p:par>
                                <p:cTn id="77" presetID="53" presetClass="exit" presetSubtype="0" fill="hold" nodeType="afterEffect">
                                  <p:stCondLst>
                                    <p:cond delay="0"/>
                                  </p:stCondLst>
                                  <p:childTnLst>
                                    <p:anim calcmode="lin" valueType="num">
                                      <p:cBhvr>
                                        <p:cTn id="78" dur="500"/>
                                        <p:tgtEl>
                                          <p:spTgt spid="149"/>
                                        </p:tgtEl>
                                        <p:attrNameLst>
                                          <p:attrName>ppt_w</p:attrName>
                                        </p:attrNameLst>
                                      </p:cBhvr>
                                      <p:tavLst>
                                        <p:tav tm="0">
                                          <p:val>
                                            <p:strVal val="ppt_w"/>
                                          </p:val>
                                        </p:tav>
                                        <p:tav tm="100000">
                                          <p:val>
                                            <p:fltVal val="0"/>
                                          </p:val>
                                        </p:tav>
                                      </p:tavLst>
                                    </p:anim>
                                    <p:anim calcmode="lin" valueType="num">
                                      <p:cBhvr>
                                        <p:cTn id="79" dur="500"/>
                                        <p:tgtEl>
                                          <p:spTgt spid="149"/>
                                        </p:tgtEl>
                                        <p:attrNameLst>
                                          <p:attrName>ppt_h</p:attrName>
                                        </p:attrNameLst>
                                      </p:cBhvr>
                                      <p:tavLst>
                                        <p:tav tm="0">
                                          <p:val>
                                            <p:strVal val="ppt_h"/>
                                          </p:val>
                                        </p:tav>
                                        <p:tav tm="100000">
                                          <p:val>
                                            <p:fltVal val="0"/>
                                          </p:val>
                                        </p:tav>
                                      </p:tavLst>
                                    </p:anim>
                                    <p:animEffect transition="out" filter="fade">
                                      <p:cBhvr>
                                        <p:cTn id="80" dur="500"/>
                                        <p:tgtEl>
                                          <p:spTgt spid="149"/>
                                        </p:tgtEl>
                                      </p:cBhvr>
                                    </p:animEffect>
                                    <p:set>
                                      <p:cBhvr>
                                        <p:cTn id="81" dur="1" fill="hold">
                                          <p:stCondLst>
                                            <p:cond delay="499"/>
                                          </p:stCondLst>
                                        </p:cTn>
                                        <p:tgtEl>
                                          <p:spTgt spid="149"/>
                                        </p:tgtEl>
                                        <p:attrNameLst>
                                          <p:attrName>style.visibility</p:attrName>
                                        </p:attrNameLst>
                                      </p:cBhvr>
                                      <p:to>
                                        <p:strVal val="hidden"/>
                                      </p:to>
                                    </p:set>
                                  </p:childTnLst>
                                </p:cTn>
                              </p:par>
                            </p:childTnLst>
                          </p:cTn>
                        </p:par>
                        <p:par>
                          <p:cTn id="82" fill="hold" nodeType="afterGroup">
                            <p:stCondLst>
                              <p:cond delay="7500"/>
                            </p:stCondLst>
                            <p:childTnLst>
                              <p:par>
                                <p:cTn id="83" presetID="9" presetClass="entr" presetSubtype="0" fill="hold" nodeType="afterEffect">
                                  <p:stCondLst>
                                    <p:cond delay="0"/>
                                  </p:stCondLst>
                                  <p:childTnLst>
                                    <p:set>
                                      <p:cBhvr>
                                        <p:cTn id="84" dur="1" fill="hold">
                                          <p:stCondLst>
                                            <p:cond delay="0"/>
                                          </p:stCondLst>
                                        </p:cTn>
                                        <p:tgtEl>
                                          <p:spTgt spid="148"/>
                                        </p:tgtEl>
                                        <p:attrNameLst>
                                          <p:attrName>style.visibility</p:attrName>
                                        </p:attrNameLst>
                                      </p:cBhvr>
                                      <p:to>
                                        <p:strVal val="visible"/>
                                      </p:to>
                                    </p:set>
                                    <p:animEffect transition="in" filter="dissolve">
                                      <p:cBhvr>
                                        <p:cTn id="85" dur="500"/>
                                        <p:tgtEl>
                                          <p:spTgt spid="148"/>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8000"/>
                            </p:stCondLst>
                            <p:childTnLst>
                              <p:par>
                                <p:cTn id="87" presetID="53" presetClass="exit" presetSubtype="0" fill="hold" nodeType="afterEffect">
                                  <p:stCondLst>
                                    <p:cond delay="0"/>
                                  </p:stCondLst>
                                  <p:childTnLst>
                                    <p:anim calcmode="lin" valueType="num">
                                      <p:cBhvr>
                                        <p:cTn id="88" dur="500"/>
                                        <p:tgtEl>
                                          <p:spTgt spid="148"/>
                                        </p:tgtEl>
                                        <p:attrNameLst>
                                          <p:attrName>ppt_w</p:attrName>
                                        </p:attrNameLst>
                                      </p:cBhvr>
                                      <p:tavLst>
                                        <p:tav tm="0">
                                          <p:val>
                                            <p:strVal val="ppt_w"/>
                                          </p:val>
                                        </p:tav>
                                        <p:tav tm="100000">
                                          <p:val>
                                            <p:fltVal val="0"/>
                                          </p:val>
                                        </p:tav>
                                      </p:tavLst>
                                    </p:anim>
                                    <p:anim calcmode="lin" valueType="num">
                                      <p:cBhvr>
                                        <p:cTn id="89" dur="500"/>
                                        <p:tgtEl>
                                          <p:spTgt spid="148"/>
                                        </p:tgtEl>
                                        <p:attrNameLst>
                                          <p:attrName>ppt_h</p:attrName>
                                        </p:attrNameLst>
                                      </p:cBhvr>
                                      <p:tavLst>
                                        <p:tav tm="0">
                                          <p:val>
                                            <p:strVal val="ppt_h"/>
                                          </p:val>
                                        </p:tav>
                                        <p:tav tm="100000">
                                          <p:val>
                                            <p:fltVal val="0"/>
                                          </p:val>
                                        </p:tav>
                                      </p:tavLst>
                                    </p:anim>
                                    <p:animEffect transition="out" filter="fade">
                                      <p:cBhvr>
                                        <p:cTn id="90" dur="500"/>
                                        <p:tgtEl>
                                          <p:spTgt spid="148"/>
                                        </p:tgtEl>
                                      </p:cBhvr>
                                    </p:animEffect>
                                    <p:set>
                                      <p:cBhvr>
                                        <p:cTn id="91" dur="1" fill="hold">
                                          <p:stCondLst>
                                            <p:cond delay="499"/>
                                          </p:stCondLst>
                                        </p:cTn>
                                        <p:tgtEl>
                                          <p:spTgt spid="148"/>
                                        </p:tgtEl>
                                        <p:attrNameLst>
                                          <p:attrName>style.visibility</p:attrName>
                                        </p:attrNameLst>
                                      </p:cBhvr>
                                      <p:to>
                                        <p:strVal val="hidden"/>
                                      </p:to>
                                    </p:set>
                                  </p:childTnLst>
                                </p:cTn>
                              </p:par>
                            </p:childTnLst>
                          </p:cTn>
                        </p:par>
                        <p:par>
                          <p:cTn id="92" fill="hold" nodeType="afterGroup">
                            <p:stCondLst>
                              <p:cond delay="8500"/>
                            </p:stCondLst>
                            <p:childTnLst>
                              <p:par>
                                <p:cTn id="93" presetID="9" presetClass="entr" presetSubtype="0" fill="hold" nodeType="afterEffect">
                                  <p:stCondLst>
                                    <p:cond delay="0"/>
                                  </p:stCondLst>
                                  <p:childTnLst>
                                    <p:set>
                                      <p:cBhvr>
                                        <p:cTn id="94" dur="1" fill="hold">
                                          <p:stCondLst>
                                            <p:cond delay="0"/>
                                          </p:stCondLst>
                                        </p:cTn>
                                        <p:tgtEl>
                                          <p:spTgt spid="147"/>
                                        </p:tgtEl>
                                        <p:attrNameLst>
                                          <p:attrName>style.visibility</p:attrName>
                                        </p:attrNameLst>
                                      </p:cBhvr>
                                      <p:to>
                                        <p:strVal val="visible"/>
                                      </p:to>
                                    </p:set>
                                    <p:animEffect transition="in" filter="dissolve">
                                      <p:cBhvr>
                                        <p:cTn id="95" dur="500"/>
                                        <p:tgtEl>
                                          <p:spTgt spid="147"/>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9000"/>
                            </p:stCondLst>
                            <p:childTnLst>
                              <p:par>
                                <p:cTn id="97" presetID="53" presetClass="exit" presetSubtype="0" fill="hold" nodeType="afterEffect">
                                  <p:stCondLst>
                                    <p:cond delay="0"/>
                                  </p:stCondLst>
                                  <p:childTnLst>
                                    <p:anim calcmode="lin" valueType="num">
                                      <p:cBhvr>
                                        <p:cTn id="98" dur="500"/>
                                        <p:tgtEl>
                                          <p:spTgt spid="147"/>
                                        </p:tgtEl>
                                        <p:attrNameLst>
                                          <p:attrName>ppt_w</p:attrName>
                                        </p:attrNameLst>
                                      </p:cBhvr>
                                      <p:tavLst>
                                        <p:tav tm="0">
                                          <p:val>
                                            <p:strVal val="ppt_w"/>
                                          </p:val>
                                        </p:tav>
                                        <p:tav tm="100000">
                                          <p:val>
                                            <p:fltVal val="0"/>
                                          </p:val>
                                        </p:tav>
                                      </p:tavLst>
                                    </p:anim>
                                    <p:anim calcmode="lin" valueType="num">
                                      <p:cBhvr>
                                        <p:cTn id="99" dur="500"/>
                                        <p:tgtEl>
                                          <p:spTgt spid="147"/>
                                        </p:tgtEl>
                                        <p:attrNameLst>
                                          <p:attrName>ppt_h</p:attrName>
                                        </p:attrNameLst>
                                      </p:cBhvr>
                                      <p:tavLst>
                                        <p:tav tm="0">
                                          <p:val>
                                            <p:strVal val="ppt_h"/>
                                          </p:val>
                                        </p:tav>
                                        <p:tav tm="100000">
                                          <p:val>
                                            <p:fltVal val="0"/>
                                          </p:val>
                                        </p:tav>
                                      </p:tavLst>
                                    </p:anim>
                                    <p:animEffect transition="out" filter="fade">
                                      <p:cBhvr>
                                        <p:cTn id="100" dur="500"/>
                                        <p:tgtEl>
                                          <p:spTgt spid="147"/>
                                        </p:tgtEl>
                                      </p:cBhvr>
                                    </p:animEffect>
                                    <p:set>
                                      <p:cBhvr>
                                        <p:cTn id="101" dur="1" fill="hold">
                                          <p:stCondLst>
                                            <p:cond delay="499"/>
                                          </p:stCondLst>
                                        </p:cTn>
                                        <p:tgtEl>
                                          <p:spTgt spid="147"/>
                                        </p:tgtEl>
                                        <p:attrNameLst>
                                          <p:attrName>style.visibility</p:attrName>
                                        </p:attrNameLst>
                                      </p:cBhvr>
                                      <p:to>
                                        <p:strVal val="hidden"/>
                                      </p:to>
                                    </p:set>
                                  </p:childTnLst>
                                </p:cTn>
                              </p:par>
                            </p:childTnLst>
                          </p:cTn>
                        </p:par>
                        <p:par>
                          <p:cTn id="102" fill="hold" nodeType="afterGroup">
                            <p:stCondLst>
                              <p:cond delay="9500"/>
                            </p:stCondLst>
                            <p:childTnLst>
                              <p:par>
                                <p:cTn id="103" presetID="9" presetClass="entr" presetSubtype="0" fill="hold" nodeType="afterEffect">
                                  <p:stCondLst>
                                    <p:cond delay="0"/>
                                  </p:stCondLst>
                                  <p:childTnLst>
                                    <p:set>
                                      <p:cBhvr>
                                        <p:cTn id="104" dur="1" fill="hold">
                                          <p:stCondLst>
                                            <p:cond delay="0"/>
                                          </p:stCondLst>
                                        </p:cTn>
                                        <p:tgtEl>
                                          <p:spTgt spid="146"/>
                                        </p:tgtEl>
                                        <p:attrNameLst>
                                          <p:attrName>style.visibility</p:attrName>
                                        </p:attrNameLst>
                                      </p:cBhvr>
                                      <p:to>
                                        <p:strVal val="visible"/>
                                      </p:to>
                                    </p:set>
                                    <p:animEffect transition="in" filter="dissolve">
                                      <p:cBhvr>
                                        <p:cTn id="105" dur="500"/>
                                        <p:tgtEl>
                                          <p:spTgt spid="146"/>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10000"/>
                            </p:stCondLst>
                            <p:childTnLst>
                              <p:par>
                                <p:cTn id="107" presetID="53" presetClass="exit" presetSubtype="0" fill="hold" nodeType="afterEffect">
                                  <p:stCondLst>
                                    <p:cond delay="0"/>
                                  </p:stCondLst>
                                  <p:childTnLst>
                                    <p:anim calcmode="lin" valueType="num">
                                      <p:cBhvr>
                                        <p:cTn id="108" dur="500"/>
                                        <p:tgtEl>
                                          <p:spTgt spid="146"/>
                                        </p:tgtEl>
                                        <p:attrNameLst>
                                          <p:attrName>ppt_w</p:attrName>
                                        </p:attrNameLst>
                                      </p:cBhvr>
                                      <p:tavLst>
                                        <p:tav tm="0">
                                          <p:val>
                                            <p:strVal val="ppt_w"/>
                                          </p:val>
                                        </p:tav>
                                        <p:tav tm="100000">
                                          <p:val>
                                            <p:fltVal val="0"/>
                                          </p:val>
                                        </p:tav>
                                      </p:tavLst>
                                    </p:anim>
                                    <p:anim calcmode="lin" valueType="num">
                                      <p:cBhvr>
                                        <p:cTn id="109" dur="500"/>
                                        <p:tgtEl>
                                          <p:spTgt spid="146"/>
                                        </p:tgtEl>
                                        <p:attrNameLst>
                                          <p:attrName>ppt_h</p:attrName>
                                        </p:attrNameLst>
                                      </p:cBhvr>
                                      <p:tavLst>
                                        <p:tav tm="0">
                                          <p:val>
                                            <p:strVal val="ppt_h"/>
                                          </p:val>
                                        </p:tav>
                                        <p:tav tm="100000">
                                          <p:val>
                                            <p:fltVal val="0"/>
                                          </p:val>
                                        </p:tav>
                                      </p:tavLst>
                                    </p:anim>
                                    <p:animEffect transition="out" filter="fade">
                                      <p:cBhvr>
                                        <p:cTn id="110" dur="500"/>
                                        <p:tgtEl>
                                          <p:spTgt spid="146"/>
                                        </p:tgtEl>
                                      </p:cBhvr>
                                    </p:animEffect>
                                    <p:set>
                                      <p:cBhvr>
                                        <p:cTn id="111" dur="1" fill="hold">
                                          <p:stCondLst>
                                            <p:cond delay="499"/>
                                          </p:stCondLst>
                                        </p:cTn>
                                        <p:tgtEl>
                                          <p:spTgt spid="146"/>
                                        </p:tgtEl>
                                        <p:attrNameLst>
                                          <p:attrName>style.visibility</p:attrName>
                                        </p:attrNameLst>
                                      </p:cBhvr>
                                      <p:to>
                                        <p:strVal val="hidden"/>
                                      </p:to>
                                    </p:set>
                                  </p:childTnLst>
                                </p:cTn>
                              </p:par>
                            </p:childTnLst>
                          </p:cTn>
                        </p:par>
                        <p:par>
                          <p:cTn id="112" fill="hold" nodeType="afterGroup">
                            <p:stCondLst>
                              <p:cond delay="10500"/>
                            </p:stCondLst>
                            <p:childTnLst>
                              <p:par>
                                <p:cTn id="113" presetID="9" presetClass="entr" presetSubtype="0" fill="hold" nodeType="afterEffect">
                                  <p:stCondLst>
                                    <p:cond delay="0"/>
                                  </p:stCondLst>
                                  <p:childTnLst>
                                    <p:set>
                                      <p:cBhvr>
                                        <p:cTn id="114" dur="1" fill="hold">
                                          <p:stCondLst>
                                            <p:cond delay="0"/>
                                          </p:stCondLst>
                                        </p:cTn>
                                        <p:tgtEl>
                                          <p:spTgt spid="145"/>
                                        </p:tgtEl>
                                        <p:attrNameLst>
                                          <p:attrName>style.visibility</p:attrName>
                                        </p:attrNameLst>
                                      </p:cBhvr>
                                      <p:to>
                                        <p:strVal val="visible"/>
                                      </p:to>
                                    </p:set>
                                    <p:animEffect transition="in" filter="dissolve">
                                      <p:cBhvr>
                                        <p:cTn id="115" dur="500"/>
                                        <p:tgtEl>
                                          <p:spTgt spid="145"/>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11000"/>
                            </p:stCondLst>
                            <p:childTnLst>
                              <p:par>
                                <p:cTn id="117" presetID="53" presetClass="exit" presetSubtype="0" fill="hold" nodeType="afterEffect">
                                  <p:stCondLst>
                                    <p:cond delay="0"/>
                                  </p:stCondLst>
                                  <p:childTnLst>
                                    <p:anim calcmode="lin" valueType="num">
                                      <p:cBhvr>
                                        <p:cTn id="118" dur="500"/>
                                        <p:tgtEl>
                                          <p:spTgt spid="145"/>
                                        </p:tgtEl>
                                        <p:attrNameLst>
                                          <p:attrName>ppt_w</p:attrName>
                                        </p:attrNameLst>
                                      </p:cBhvr>
                                      <p:tavLst>
                                        <p:tav tm="0">
                                          <p:val>
                                            <p:strVal val="ppt_w"/>
                                          </p:val>
                                        </p:tav>
                                        <p:tav tm="100000">
                                          <p:val>
                                            <p:fltVal val="0"/>
                                          </p:val>
                                        </p:tav>
                                      </p:tavLst>
                                    </p:anim>
                                    <p:anim calcmode="lin" valueType="num">
                                      <p:cBhvr>
                                        <p:cTn id="119" dur="500"/>
                                        <p:tgtEl>
                                          <p:spTgt spid="145"/>
                                        </p:tgtEl>
                                        <p:attrNameLst>
                                          <p:attrName>ppt_h</p:attrName>
                                        </p:attrNameLst>
                                      </p:cBhvr>
                                      <p:tavLst>
                                        <p:tav tm="0">
                                          <p:val>
                                            <p:strVal val="ppt_h"/>
                                          </p:val>
                                        </p:tav>
                                        <p:tav tm="100000">
                                          <p:val>
                                            <p:fltVal val="0"/>
                                          </p:val>
                                        </p:tav>
                                      </p:tavLst>
                                    </p:anim>
                                    <p:animEffect transition="out" filter="fade">
                                      <p:cBhvr>
                                        <p:cTn id="120" dur="500"/>
                                        <p:tgtEl>
                                          <p:spTgt spid="145"/>
                                        </p:tgtEl>
                                      </p:cBhvr>
                                    </p:animEffect>
                                    <p:set>
                                      <p:cBhvr>
                                        <p:cTn id="121" dur="1" fill="hold">
                                          <p:stCondLst>
                                            <p:cond delay="499"/>
                                          </p:stCondLst>
                                        </p:cTn>
                                        <p:tgtEl>
                                          <p:spTgt spid="145"/>
                                        </p:tgtEl>
                                        <p:attrNameLst>
                                          <p:attrName>style.visibility</p:attrName>
                                        </p:attrNameLst>
                                      </p:cBhvr>
                                      <p:to>
                                        <p:strVal val="hidden"/>
                                      </p:to>
                                    </p:set>
                                  </p:childTnLst>
                                </p:cTn>
                              </p:par>
                            </p:childTnLst>
                          </p:cTn>
                        </p:par>
                        <p:par>
                          <p:cTn id="122" fill="hold" nodeType="afterGroup">
                            <p:stCondLst>
                              <p:cond delay="11500"/>
                            </p:stCondLst>
                            <p:childTnLst>
                              <p:par>
                                <p:cTn id="123" presetID="9" presetClass="entr" presetSubtype="0" fill="hold" nodeType="afterEffect">
                                  <p:stCondLst>
                                    <p:cond delay="0"/>
                                  </p:stCondLst>
                                  <p:childTnLst>
                                    <p:set>
                                      <p:cBhvr>
                                        <p:cTn id="124" dur="1" fill="hold">
                                          <p:stCondLst>
                                            <p:cond delay="0"/>
                                          </p:stCondLst>
                                        </p:cTn>
                                        <p:tgtEl>
                                          <p:spTgt spid="144"/>
                                        </p:tgtEl>
                                        <p:attrNameLst>
                                          <p:attrName>style.visibility</p:attrName>
                                        </p:attrNameLst>
                                      </p:cBhvr>
                                      <p:to>
                                        <p:strVal val="visible"/>
                                      </p:to>
                                    </p:set>
                                    <p:animEffect transition="in" filter="dissolve">
                                      <p:cBhvr>
                                        <p:cTn id="125" dur="500"/>
                                        <p:tgtEl>
                                          <p:spTgt spid="144"/>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2000"/>
                            </p:stCondLst>
                            <p:childTnLst>
                              <p:par>
                                <p:cTn id="127" presetID="53" presetClass="exit" presetSubtype="0" fill="hold" nodeType="afterEffect">
                                  <p:stCondLst>
                                    <p:cond delay="0"/>
                                  </p:stCondLst>
                                  <p:childTnLst>
                                    <p:anim calcmode="lin" valueType="num">
                                      <p:cBhvr>
                                        <p:cTn id="128" dur="500"/>
                                        <p:tgtEl>
                                          <p:spTgt spid="144"/>
                                        </p:tgtEl>
                                        <p:attrNameLst>
                                          <p:attrName>ppt_w</p:attrName>
                                        </p:attrNameLst>
                                      </p:cBhvr>
                                      <p:tavLst>
                                        <p:tav tm="0">
                                          <p:val>
                                            <p:strVal val="ppt_w"/>
                                          </p:val>
                                        </p:tav>
                                        <p:tav tm="100000">
                                          <p:val>
                                            <p:fltVal val="0"/>
                                          </p:val>
                                        </p:tav>
                                      </p:tavLst>
                                    </p:anim>
                                    <p:anim calcmode="lin" valueType="num">
                                      <p:cBhvr>
                                        <p:cTn id="129" dur="500"/>
                                        <p:tgtEl>
                                          <p:spTgt spid="144"/>
                                        </p:tgtEl>
                                        <p:attrNameLst>
                                          <p:attrName>ppt_h</p:attrName>
                                        </p:attrNameLst>
                                      </p:cBhvr>
                                      <p:tavLst>
                                        <p:tav tm="0">
                                          <p:val>
                                            <p:strVal val="ppt_h"/>
                                          </p:val>
                                        </p:tav>
                                        <p:tav tm="100000">
                                          <p:val>
                                            <p:fltVal val="0"/>
                                          </p:val>
                                        </p:tav>
                                      </p:tavLst>
                                    </p:anim>
                                    <p:animEffect transition="out" filter="fade">
                                      <p:cBhvr>
                                        <p:cTn id="130" dur="500"/>
                                        <p:tgtEl>
                                          <p:spTgt spid="144"/>
                                        </p:tgtEl>
                                      </p:cBhvr>
                                    </p:animEffect>
                                    <p:set>
                                      <p:cBhvr>
                                        <p:cTn id="131" dur="1" fill="hold">
                                          <p:stCondLst>
                                            <p:cond delay="499"/>
                                          </p:stCondLst>
                                        </p:cTn>
                                        <p:tgtEl>
                                          <p:spTgt spid="144"/>
                                        </p:tgtEl>
                                        <p:attrNameLst>
                                          <p:attrName>style.visibility</p:attrName>
                                        </p:attrNameLst>
                                      </p:cBhvr>
                                      <p:to>
                                        <p:strVal val="hidden"/>
                                      </p:to>
                                    </p:set>
                                  </p:childTnLst>
                                </p:cTn>
                              </p:par>
                            </p:childTnLst>
                          </p:cTn>
                        </p:par>
                        <p:par>
                          <p:cTn id="132" fill="hold" nodeType="afterGroup">
                            <p:stCondLst>
                              <p:cond delay="12500"/>
                            </p:stCondLst>
                            <p:childTnLst>
                              <p:par>
                                <p:cTn id="133" presetID="9" presetClass="entr" presetSubtype="0" fill="hold" nodeType="afterEffect">
                                  <p:stCondLst>
                                    <p:cond delay="0"/>
                                  </p:stCondLst>
                                  <p:childTnLst>
                                    <p:set>
                                      <p:cBhvr>
                                        <p:cTn id="134" dur="1" fill="hold">
                                          <p:stCondLst>
                                            <p:cond delay="0"/>
                                          </p:stCondLst>
                                        </p:cTn>
                                        <p:tgtEl>
                                          <p:spTgt spid="143"/>
                                        </p:tgtEl>
                                        <p:attrNameLst>
                                          <p:attrName>style.visibility</p:attrName>
                                        </p:attrNameLst>
                                      </p:cBhvr>
                                      <p:to>
                                        <p:strVal val="visible"/>
                                      </p:to>
                                    </p:set>
                                    <p:animEffect transition="in" filter="dissolve">
                                      <p:cBhvr>
                                        <p:cTn id="135" dur="500"/>
                                        <p:tgtEl>
                                          <p:spTgt spid="143"/>
                                        </p:tgtEl>
                                      </p:cBhvr>
                                    </p:animEffect>
                                  </p:childTnLst>
                                  <p:subTnLst>
                                    <p:audio>
                                      <p:cMediaNode>
                                        <p:cTn display="0" masterRel="sameClick">
                                          <p:stCondLst>
                                            <p:cond evt="begin" delay="0">
                                              <p:tn val="133"/>
                                            </p:cond>
                                          </p:stCondLst>
                                          <p:endCondLst>
                                            <p:cond evt="onStopAudio" delay="0">
                                              <p:tgtEl>
                                                <p:sldTgt/>
                                              </p:tgtEl>
                                            </p:cond>
                                          </p:endCondLst>
                                        </p:cTn>
                                        <p:tgtEl>
                                          <p:sndTgt r:embed="rId4" name="camera.wav"/>
                                        </p:tgtEl>
                                      </p:cMediaNode>
                                    </p:audio>
                                  </p:subTnLst>
                                </p:cTn>
                              </p:par>
                            </p:childTnLst>
                          </p:cTn>
                        </p:par>
                        <p:par>
                          <p:cTn id="136" fill="hold" nodeType="afterGroup">
                            <p:stCondLst>
                              <p:cond delay="13000"/>
                            </p:stCondLst>
                            <p:childTnLst>
                              <p:par>
                                <p:cTn id="137" presetID="53" presetClass="exit" presetSubtype="0" fill="hold" nodeType="afterEffect">
                                  <p:stCondLst>
                                    <p:cond delay="0"/>
                                  </p:stCondLst>
                                  <p:childTnLst>
                                    <p:anim calcmode="lin" valueType="num">
                                      <p:cBhvr>
                                        <p:cTn id="138" dur="500"/>
                                        <p:tgtEl>
                                          <p:spTgt spid="143"/>
                                        </p:tgtEl>
                                        <p:attrNameLst>
                                          <p:attrName>ppt_w</p:attrName>
                                        </p:attrNameLst>
                                      </p:cBhvr>
                                      <p:tavLst>
                                        <p:tav tm="0">
                                          <p:val>
                                            <p:strVal val="ppt_w"/>
                                          </p:val>
                                        </p:tav>
                                        <p:tav tm="100000">
                                          <p:val>
                                            <p:fltVal val="0"/>
                                          </p:val>
                                        </p:tav>
                                      </p:tavLst>
                                    </p:anim>
                                    <p:anim calcmode="lin" valueType="num">
                                      <p:cBhvr>
                                        <p:cTn id="139" dur="500"/>
                                        <p:tgtEl>
                                          <p:spTgt spid="143"/>
                                        </p:tgtEl>
                                        <p:attrNameLst>
                                          <p:attrName>ppt_h</p:attrName>
                                        </p:attrNameLst>
                                      </p:cBhvr>
                                      <p:tavLst>
                                        <p:tav tm="0">
                                          <p:val>
                                            <p:strVal val="ppt_h"/>
                                          </p:val>
                                        </p:tav>
                                        <p:tav tm="100000">
                                          <p:val>
                                            <p:fltVal val="0"/>
                                          </p:val>
                                        </p:tav>
                                      </p:tavLst>
                                    </p:anim>
                                    <p:animEffect transition="out" filter="fade">
                                      <p:cBhvr>
                                        <p:cTn id="140" dur="500"/>
                                        <p:tgtEl>
                                          <p:spTgt spid="143"/>
                                        </p:tgtEl>
                                      </p:cBhvr>
                                    </p:animEffect>
                                    <p:set>
                                      <p:cBhvr>
                                        <p:cTn id="141" dur="1" fill="hold">
                                          <p:stCondLst>
                                            <p:cond delay="499"/>
                                          </p:stCondLst>
                                        </p:cTn>
                                        <p:tgtEl>
                                          <p:spTgt spid="143"/>
                                        </p:tgtEl>
                                        <p:attrNameLst>
                                          <p:attrName>style.visibility</p:attrName>
                                        </p:attrNameLst>
                                      </p:cBhvr>
                                      <p:to>
                                        <p:strVal val="hidden"/>
                                      </p:to>
                                    </p:set>
                                  </p:childTnLst>
                                </p:cTn>
                              </p:par>
                            </p:childTnLst>
                          </p:cTn>
                        </p:par>
                        <p:par>
                          <p:cTn id="142" fill="hold" nodeType="afterGroup">
                            <p:stCondLst>
                              <p:cond delay="13500"/>
                            </p:stCondLst>
                            <p:childTnLst>
                              <p:par>
                                <p:cTn id="143" presetID="9" presetClass="entr" presetSubtype="0" fill="hold" nodeType="afterEffect">
                                  <p:stCondLst>
                                    <p:cond delay="0"/>
                                  </p:stCondLst>
                                  <p:childTnLst>
                                    <p:set>
                                      <p:cBhvr>
                                        <p:cTn id="144" dur="1" fill="hold">
                                          <p:stCondLst>
                                            <p:cond delay="0"/>
                                          </p:stCondLst>
                                        </p:cTn>
                                        <p:tgtEl>
                                          <p:spTgt spid="142"/>
                                        </p:tgtEl>
                                        <p:attrNameLst>
                                          <p:attrName>style.visibility</p:attrName>
                                        </p:attrNameLst>
                                      </p:cBhvr>
                                      <p:to>
                                        <p:strVal val="visible"/>
                                      </p:to>
                                    </p:set>
                                    <p:animEffect transition="in" filter="dissolve">
                                      <p:cBhvr>
                                        <p:cTn id="145" dur="500"/>
                                        <p:tgtEl>
                                          <p:spTgt spid="142"/>
                                        </p:tgtEl>
                                      </p:cBhvr>
                                    </p:animEffect>
                                  </p:childTnLst>
                                  <p:subTnLst>
                                    <p:audio>
                                      <p:cMediaNode>
                                        <p:cTn display="0" masterRel="sameClick">
                                          <p:stCondLst>
                                            <p:cond evt="begin" delay="0">
                                              <p:tn val="143"/>
                                            </p:cond>
                                          </p:stCondLst>
                                          <p:endCondLst>
                                            <p:cond evt="onStopAudio" delay="0">
                                              <p:tgtEl>
                                                <p:sldTgt/>
                                              </p:tgtEl>
                                            </p:cond>
                                          </p:endCondLst>
                                        </p:cTn>
                                        <p:tgtEl>
                                          <p:sndTgt r:embed="rId4" name="camera.wav"/>
                                        </p:tgtEl>
                                      </p:cMediaNode>
                                    </p:audio>
                                  </p:subTnLst>
                                </p:cTn>
                              </p:par>
                            </p:childTnLst>
                          </p:cTn>
                        </p:par>
                        <p:par>
                          <p:cTn id="146" fill="hold" nodeType="afterGroup">
                            <p:stCondLst>
                              <p:cond delay="14000"/>
                            </p:stCondLst>
                            <p:childTnLst>
                              <p:par>
                                <p:cTn id="147" presetID="53" presetClass="exit" presetSubtype="0" fill="hold" nodeType="afterEffect">
                                  <p:stCondLst>
                                    <p:cond delay="0"/>
                                  </p:stCondLst>
                                  <p:childTnLst>
                                    <p:anim calcmode="lin" valueType="num">
                                      <p:cBhvr>
                                        <p:cTn id="148" dur="500"/>
                                        <p:tgtEl>
                                          <p:spTgt spid="142"/>
                                        </p:tgtEl>
                                        <p:attrNameLst>
                                          <p:attrName>ppt_w</p:attrName>
                                        </p:attrNameLst>
                                      </p:cBhvr>
                                      <p:tavLst>
                                        <p:tav tm="0">
                                          <p:val>
                                            <p:strVal val="ppt_w"/>
                                          </p:val>
                                        </p:tav>
                                        <p:tav tm="100000">
                                          <p:val>
                                            <p:fltVal val="0"/>
                                          </p:val>
                                        </p:tav>
                                      </p:tavLst>
                                    </p:anim>
                                    <p:anim calcmode="lin" valueType="num">
                                      <p:cBhvr>
                                        <p:cTn id="149" dur="500"/>
                                        <p:tgtEl>
                                          <p:spTgt spid="142"/>
                                        </p:tgtEl>
                                        <p:attrNameLst>
                                          <p:attrName>ppt_h</p:attrName>
                                        </p:attrNameLst>
                                      </p:cBhvr>
                                      <p:tavLst>
                                        <p:tav tm="0">
                                          <p:val>
                                            <p:strVal val="ppt_h"/>
                                          </p:val>
                                        </p:tav>
                                        <p:tav tm="100000">
                                          <p:val>
                                            <p:fltVal val="0"/>
                                          </p:val>
                                        </p:tav>
                                      </p:tavLst>
                                    </p:anim>
                                    <p:animEffect transition="out" filter="fade">
                                      <p:cBhvr>
                                        <p:cTn id="150" dur="500"/>
                                        <p:tgtEl>
                                          <p:spTgt spid="142"/>
                                        </p:tgtEl>
                                      </p:cBhvr>
                                    </p:animEffect>
                                    <p:set>
                                      <p:cBhvr>
                                        <p:cTn id="151" dur="1" fill="hold">
                                          <p:stCondLst>
                                            <p:cond delay="499"/>
                                          </p:stCondLst>
                                        </p:cTn>
                                        <p:tgtEl>
                                          <p:spTgt spid="142"/>
                                        </p:tgtEl>
                                        <p:attrNameLst>
                                          <p:attrName>style.visibility</p:attrName>
                                        </p:attrNameLst>
                                      </p:cBhvr>
                                      <p:to>
                                        <p:strVal val="hidden"/>
                                      </p:to>
                                    </p:set>
                                  </p:childTnLst>
                                </p:cTn>
                              </p:par>
                            </p:childTnLst>
                          </p:cTn>
                        </p:par>
                        <p:par>
                          <p:cTn id="152" fill="hold" nodeType="afterGroup">
                            <p:stCondLst>
                              <p:cond delay="14500"/>
                            </p:stCondLst>
                            <p:childTnLst>
                              <p:par>
                                <p:cTn id="153" presetID="9" presetClass="entr" presetSubtype="0" fill="hold" nodeType="afterEffect">
                                  <p:stCondLst>
                                    <p:cond delay="0"/>
                                  </p:stCondLst>
                                  <p:childTnLst>
                                    <p:set>
                                      <p:cBhvr>
                                        <p:cTn id="154" dur="1" fill="hold">
                                          <p:stCondLst>
                                            <p:cond delay="0"/>
                                          </p:stCondLst>
                                        </p:cTn>
                                        <p:tgtEl>
                                          <p:spTgt spid="141"/>
                                        </p:tgtEl>
                                        <p:attrNameLst>
                                          <p:attrName>style.visibility</p:attrName>
                                        </p:attrNameLst>
                                      </p:cBhvr>
                                      <p:to>
                                        <p:strVal val="visible"/>
                                      </p:to>
                                    </p:set>
                                    <p:animEffect transition="in" filter="dissolve">
                                      <p:cBhvr>
                                        <p:cTn id="155" dur="500"/>
                                        <p:tgtEl>
                                          <p:spTgt spid="141"/>
                                        </p:tgtEl>
                                      </p:cBhvr>
                                    </p:animEffect>
                                  </p:childTnLst>
                                  <p:subTnLst>
                                    <p:audio>
                                      <p:cMediaNode>
                                        <p:cTn display="0" masterRel="sameClick">
                                          <p:stCondLst>
                                            <p:cond evt="begin" delay="0">
                                              <p:tn val="153"/>
                                            </p:cond>
                                          </p:stCondLst>
                                          <p:endCondLst>
                                            <p:cond evt="onStopAudio" delay="0">
                                              <p:tgtEl>
                                                <p:sldTgt/>
                                              </p:tgtEl>
                                            </p:cond>
                                          </p:endCondLst>
                                        </p:cTn>
                                        <p:tgtEl>
                                          <p:sndTgt r:embed="rId4" name="camera.wav"/>
                                        </p:tgtEl>
                                      </p:cMediaNode>
                                    </p:audio>
                                  </p:subTnLst>
                                </p:cTn>
                              </p:par>
                            </p:childTnLst>
                          </p:cTn>
                        </p:par>
                        <p:par>
                          <p:cTn id="156" fill="hold" nodeType="afterGroup">
                            <p:stCondLst>
                              <p:cond delay="15000"/>
                            </p:stCondLst>
                            <p:childTnLst>
                              <p:par>
                                <p:cTn id="157" presetID="53" presetClass="exit" presetSubtype="0" fill="hold" nodeType="afterEffect">
                                  <p:stCondLst>
                                    <p:cond delay="0"/>
                                  </p:stCondLst>
                                  <p:childTnLst>
                                    <p:anim calcmode="lin" valueType="num">
                                      <p:cBhvr>
                                        <p:cTn id="158" dur="500"/>
                                        <p:tgtEl>
                                          <p:spTgt spid="141"/>
                                        </p:tgtEl>
                                        <p:attrNameLst>
                                          <p:attrName>ppt_w</p:attrName>
                                        </p:attrNameLst>
                                      </p:cBhvr>
                                      <p:tavLst>
                                        <p:tav tm="0">
                                          <p:val>
                                            <p:strVal val="ppt_w"/>
                                          </p:val>
                                        </p:tav>
                                        <p:tav tm="100000">
                                          <p:val>
                                            <p:fltVal val="0"/>
                                          </p:val>
                                        </p:tav>
                                      </p:tavLst>
                                    </p:anim>
                                    <p:anim calcmode="lin" valueType="num">
                                      <p:cBhvr>
                                        <p:cTn id="159" dur="500"/>
                                        <p:tgtEl>
                                          <p:spTgt spid="141"/>
                                        </p:tgtEl>
                                        <p:attrNameLst>
                                          <p:attrName>ppt_h</p:attrName>
                                        </p:attrNameLst>
                                      </p:cBhvr>
                                      <p:tavLst>
                                        <p:tav tm="0">
                                          <p:val>
                                            <p:strVal val="ppt_h"/>
                                          </p:val>
                                        </p:tav>
                                        <p:tav tm="100000">
                                          <p:val>
                                            <p:fltVal val="0"/>
                                          </p:val>
                                        </p:tav>
                                      </p:tavLst>
                                    </p:anim>
                                    <p:animEffect transition="out" filter="fade">
                                      <p:cBhvr>
                                        <p:cTn id="160" dur="500"/>
                                        <p:tgtEl>
                                          <p:spTgt spid="141"/>
                                        </p:tgtEl>
                                      </p:cBhvr>
                                    </p:animEffect>
                                    <p:set>
                                      <p:cBhvr>
                                        <p:cTn id="161" dur="1" fill="hold">
                                          <p:stCondLst>
                                            <p:cond delay="499"/>
                                          </p:stCondLst>
                                        </p:cTn>
                                        <p:tgtEl>
                                          <p:spTgt spid="141"/>
                                        </p:tgtEl>
                                        <p:attrNameLst>
                                          <p:attrName>style.visibility</p:attrName>
                                        </p:attrNameLst>
                                      </p:cBhvr>
                                      <p:to>
                                        <p:strVal val="hidden"/>
                                      </p:to>
                                    </p:set>
                                  </p:childTnLst>
                                </p:cTn>
                              </p:par>
                            </p:childTnLst>
                          </p:cTn>
                        </p:par>
                        <p:par>
                          <p:cTn id="162" fill="hold" nodeType="afterGroup">
                            <p:stCondLst>
                              <p:cond delay="15500"/>
                            </p:stCondLst>
                            <p:childTnLst>
                              <p:par>
                                <p:cTn id="163" presetID="9" presetClass="entr" presetSubtype="0" fill="hold" nodeType="afterEffect">
                                  <p:stCondLst>
                                    <p:cond delay="0"/>
                                  </p:stCondLst>
                                  <p:childTnLst>
                                    <p:set>
                                      <p:cBhvr>
                                        <p:cTn id="164" dur="1" fill="hold">
                                          <p:stCondLst>
                                            <p:cond delay="0"/>
                                          </p:stCondLst>
                                        </p:cTn>
                                        <p:tgtEl>
                                          <p:spTgt spid="140"/>
                                        </p:tgtEl>
                                        <p:attrNameLst>
                                          <p:attrName>style.visibility</p:attrName>
                                        </p:attrNameLst>
                                      </p:cBhvr>
                                      <p:to>
                                        <p:strVal val="visible"/>
                                      </p:to>
                                    </p:set>
                                    <p:animEffect transition="in" filter="dissolve">
                                      <p:cBhvr>
                                        <p:cTn id="165" dur="500"/>
                                        <p:tgtEl>
                                          <p:spTgt spid="140"/>
                                        </p:tgtEl>
                                      </p:cBhvr>
                                    </p:animEffect>
                                  </p:childTnLst>
                                  <p:subTnLst>
                                    <p:audio>
                                      <p:cMediaNode>
                                        <p:cTn display="0" masterRel="sameClick">
                                          <p:stCondLst>
                                            <p:cond evt="begin" delay="0">
                                              <p:tn val="163"/>
                                            </p:cond>
                                          </p:stCondLst>
                                          <p:endCondLst>
                                            <p:cond evt="onStopAudio" delay="0">
                                              <p:tgtEl>
                                                <p:sldTgt/>
                                              </p:tgtEl>
                                            </p:cond>
                                          </p:endCondLst>
                                        </p:cTn>
                                        <p:tgtEl>
                                          <p:sndTgt r:embed="rId4" name="camera.wav"/>
                                        </p:tgtEl>
                                      </p:cMediaNode>
                                    </p:audio>
                                  </p:subTnLst>
                                </p:cTn>
                              </p:par>
                            </p:childTnLst>
                          </p:cTn>
                        </p:par>
                        <p:par>
                          <p:cTn id="166" fill="hold" nodeType="afterGroup">
                            <p:stCondLst>
                              <p:cond delay="16000"/>
                            </p:stCondLst>
                            <p:childTnLst>
                              <p:par>
                                <p:cTn id="167" presetID="53" presetClass="exit" presetSubtype="0" fill="hold" nodeType="afterEffect">
                                  <p:stCondLst>
                                    <p:cond delay="0"/>
                                  </p:stCondLst>
                                  <p:childTnLst>
                                    <p:anim calcmode="lin" valueType="num">
                                      <p:cBhvr>
                                        <p:cTn id="168" dur="500"/>
                                        <p:tgtEl>
                                          <p:spTgt spid="140"/>
                                        </p:tgtEl>
                                        <p:attrNameLst>
                                          <p:attrName>ppt_w</p:attrName>
                                        </p:attrNameLst>
                                      </p:cBhvr>
                                      <p:tavLst>
                                        <p:tav tm="0">
                                          <p:val>
                                            <p:strVal val="ppt_w"/>
                                          </p:val>
                                        </p:tav>
                                        <p:tav tm="100000">
                                          <p:val>
                                            <p:fltVal val="0"/>
                                          </p:val>
                                        </p:tav>
                                      </p:tavLst>
                                    </p:anim>
                                    <p:anim calcmode="lin" valueType="num">
                                      <p:cBhvr>
                                        <p:cTn id="169" dur="500"/>
                                        <p:tgtEl>
                                          <p:spTgt spid="140"/>
                                        </p:tgtEl>
                                        <p:attrNameLst>
                                          <p:attrName>ppt_h</p:attrName>
                                        </p:attrNameLst>
                                      </p:cBhvr>
                                      <p:tavLst>
                                        <p:tav tm="0">
                                          <p:val>
                                            <p:strVal val="ppt_h"/>
                                          </p:val>
                                        </p:tav>
                                        <p:tav tm="100000">
                                          <p:val>
                                            <p:fltVal val="0"/>
                                          </p:val>
                                        </p:tav>
                                      </p:tavLst>
                                    </p:anim>
                                    <p:animEffect transition="out" filter="fade">
                                      <p:cBhvr>
                                        <p:cTn id="170" dur="500"/>
                                        <p:tgtEl>
                                          <p:spTgt spid="140"/>
                                        </p:tgtEl>
                                      </p:cBhvr>
                                    </p:animEffect>
                                    <p:set>
                                      <p:cBhvr>
                                        <p:cTn id="171" dur="1" fill="hold">
                                          <p:stCondLst>
                                            <p:cond delay="499"/>
                                          </p:stCondLst>
                                        </p:cTn>
                                        <p:tgtEl>
                                          <p:spTgt spid="140"/>
                                        </p:tgtEl>
                                        <p:attrNameLst>
                                          <p:attrName>style.visibility</p:attrName>
                                        </p:attrNameLst>
                                      </p:cBhvr>
                                      <p:to>
                                        <p:strVal val="hidden"/>
                                      </p:to>
                                    </p:set>
                                  </p:childTnLst>
                                </p:cTn>
                              </p:par>
                              <p:par>
                                <p:cTn id="172" presetID="53" presetClass="entr" presetSubtype="0" fill="hold" nodeType="withEffect">
                                  <p:stCondLst>
                                    <p:cond delay="0"/>
                                  </p:stCondLst>
                                  <p:childTnLst>
                                    <p:set>
                                      <p:cBhvr>
                                        <p:cTn id="173" dur="1" fill="hold">
                                          <p:stCondLst>
                                            <p:cond delay="0"/>
                                          </p:stCondLst>
                                        </p:cTn>
                                        <p:tgtEl>
                                          <p:spTgt spid="3"/>
                                        </p:tgtEl>
                                        <p:attrNameLst>
                                          <p:attrName>style.visibility</p:attrName>
                                        </p:attrNameLst>
                                      </p:cBhvr>
                                      <p:to>
                                        <p:strVal val="visible"/>
                                      </p:to>
                                    </p:set>
                                    <p:anim calcmode="lin" valueType="num">
                                      <p:cBhvr>
                                        <p:cTn id="174" dur="500" fill="hold"/>
                                        <p:tgtEl>
                                          <p:spTgt spid="3"/>
                                        </p:tgtEl>
                                        <p:attrNameLst>
                                          <p:attrName>ppt_w</p:attrName>
                                        </p:attrNameLst>
                                      </p:cBhvr>
                                      <p:tavLst>
                                        <p:tav tm="0">
                                          <p:val>
                                            <p:fltVal val="0"/>
                                          </p:val>
                                        </p:tav>
                                        <p:tav tm="100000">
                                          <p:val>
                                            <p:strVal val="#ppt_w"/>
                                          </p:val>
                                        </p:tav>
                                      </p:tavLst>
                                    </p:anim>
                                    <p:anim calcmode="lin" valueType="num">
                                      <p:cBhvr>
                                        <p:cTn id="175" dur="500" fill="hold"/>
                                        <p:tgtEl>
                                          <p:spTgt spid="3"/>
                                        </p:tgtEl>
                                        <p:attrNameLst>
                                          <p:attrName>ppt_h</p:attrName>
                                        </p:attrNameLst>
                                      </p:cBhvr>
                                      <p:tavLst>
                                        <p:tav tm="0">
                                          <p:val>
                                            <p:fltVal val="0"/>
                                          </p:val>
                                        </p:tav>
                                        <p:tav tm="100000">
                                          <p:val>
                                            <p:strVal val="#ppt_h"/>
                                          </p:val>
                                        </p:tav>
                                      </p:tavLst>
                                    </p:anim>
                                    <p:animEffect transition="in" filter="fade">
                                      <p:cBhvr>
                                        <p:cTn id="176" dur="500"/>
                                        <p:tgtEl>
                                          <p:spTgt spid="3"/>
                                        </p:tgtEl>
                                      </p:cBhvr>
                                    </p:animEffect>
                                  </p:childTnLst>
                                  <p:subTnLst>
                                    <p:audio>
                                      <p:cMediaNode>
                                        <p:cTn display="0" masterRel="sameClick">
                                          <p:stCondLst>
                                            <p:cond evt="begin" delay="0">
                                              <p:tn val="172"/>
                                            </p:cond>
                                          </p:stCondLst>
                                          <p:endCondLst>
                                            <p:cond evt="onStopAudio" delay="0">
                                              <p:tgtEl>
                                                <p:sldTgt/>
                                              </p:tgtEl>
                                            </p:cond>
                                          </p:endCondLst>
                                        </p:cTn>
                                        <p:tgtEl>
                                          <p:sndTgt r:embed="rId5" name="chimes.wav"/>
                                        </p:tgtEl>
                                      </p:cMediaNode>
                                    </p:audio>
                                  </p:subTnLst>
                                </p:cTn>
                              </p:par>
                            </p:childTnLst>
                          </p:cTn>
                        </p:par>
                      </p:childTnLst>
                    </p:cTn>
                  </p:par>
                  <p:par>
                    <p:cTn id="177" fill="hold" nodeType="clickPar">
                      <p:stCondLst>
                        <p:cond delay="indefinite"/>
                      </p:stCondLst>
                      <p:childTnLst>
                        <p:par>
                          <p:cTn id="178" fill="hold" nodeType="withGroup">
                            <p:stCondLst>
                              <p:cond delay="0"/>
                            </p:stCondLst>
                            <p:childTnLst>
                              <p:par>
                                <p:cTn id="179" presetID="2" presetClass="exit" presetSubtype="2" fill="hold" nodeType="clickEffect">
                                  <p:stCondLst>
                                    <p:cond delay="0"/>
                                  </p:stCondLst>
                                  <p:childTnLst>
                                    <p:anim calcmode="lin" valueType="num">
                                      <p:cBhvr additive="base">
                                        <p:cTn id="180" dur="500"/>
                                        <p:tgtEl>
                                          <p:spTgt spid="3"/>
                                        </p:tgtEl>
                                        <p:attrNameLst>
                                          <p:attrName>ppt_x</p:attrName>
                                        </p:attrNameLst>
                                      </p:cBhvr>
                                      <p:tavLst>
                                        <p:tav tm="0">
                                          <p:val>
                                            <p:strVal val="ppt_x"/>
                                          </p:val>
                                        </p:tav>
                                        <p:tav tm="100000">
                                          <p:val>
                                            <p:strVal val="1+ppt_w/2"/>
                                          </p:val>
                                        </p:tav>
                                      </p:tavLst>
                                    </p:anim>
                                    <p:anim calcmode="lin" valueType="num">
                                      <p:cBhvr additive="base">
                                        <p:cTn id="181" dur="500"/>
                                        <p:tgtEl>
                                          <p:spTgt spid="3"/>
                                        </p:tgtEl>
                                        <p:attrNameLst>
                                          <p:attrName>ppt_y</p:attrName>
                                        </p:attrNameLst>
                                      </p:cBhvr>
                                      <p:tavLst>
                                        <p:tav tm="0">
                                          <p:val>
                                            <p:strVal val="ppt_y"/>
                                          </p:val>
                                        </p:tav>
                                        <p:tav tm="100000">
                                          <p:val>
                                            <p:strVal val="ppt_y"/>
                                          </p:val>
                                        </p:tav>
                                      </p:tavLst>
                                    </p:anim>
                                    <p:set>
                                      <p:cBhvr>
                                        <p:cTn id="182" dur="1" fill="hold">
                                          <p:stCondLst>
                                            <p:cond delay="499"/>
                                          </p:stCondLst>
                                        </p:cTn>
                                        <p:tgtEl>
                                          <p:spTgt spid="3"/>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3" presetClass="emph" presetSubtype="0" fill="hold" grpId="0" nodeType="clickEffect">
                                  <p:stCondLst>
                                    <p:cond delay="0"/>
                                  </p:stCondLst>
                                  <p:iterate type="lt">
                                    <p:tmPct val="0"/>
                                  </p:iterate>
                                  <p:childTnLst>
                                    <p:animClr clrSpc="hsl" dir="cw">
                                      <p:cBhvr override="childStyle">
                                        <p:cTn id="186" dur="500" fill="hold"/>
                                        <p:tgtEl>
                                          <p:spTgt spid="130"/>
                                        </p:tgtEl>
                                        <p:attrNameLst>
                                          <p:attrName>style.color</p:attrName>
                                        </p:attrNameLst>
                                      </p:cBhvr>
                                      <p:by>
                                        <p:hsl h="10842353" s="0" l="0"/>
                                      </p:by>
                                    </p:animClr>
                                    <p:animClr clrSpc="hsl" dir="cw">
                                      <p:cBhvr>
                                        <p:cTn id="187" dur="500" fill="hold"/>
                                        <p:tgtEl>
                                          <p:spTgt spid="130"/>
                                        </p:tgtEl>
                                        <p:attrNameLst>
                                          <p:attrName>fillcolor</p:attrName>
                                        </p:attrNameLst>
                                      </p:cBhvr>
                                      <p:by>
                                        <p:hsl h="10842353" s="0" l="0"/>
                                      </p:by>
                                    </p:animClr>
                                    <p:animClr clrSpc="hsl" dir="cw">
                                      <p:cBhvr>
                                        <p:cTn id="188" dur="500" fill="hold"/>
                                        <p:tgtEl>
                                          <p:spTgt spid="130"/>
                                        </p:tgtEl>
                                        <p:attrNameLst>
                                          <p:attrName>stroke.color</p:attrName>
                                        </p:attrNameLst>
                                      </p:cBhvr>
                                      <p:by>
                                        <p:hsl h="10842353" s="0" l="0"/>
                                      </p:by>
                                    </p:animClr>
                                    <p:set>
                                      <p:cBhvr>
                                        <p:cTn id="189" dur="500" fill="hold"/>
                                        <p:tgtEl>
                                          <p:spTgt spid="130"/>
                                        </p:tgtEl>
                                        <p:attrNameLst>
                                          <p:attrName>fill.type</p:attrName>
                                        </p:attrNameLst>
                                      </p:cBhvr>
                                      <p:to>
                                        <p:strVal val="solid"/>
                                      </p:to>
                                    </p:set>
                                  </p:childTnLst>
                                  <p:subTnLst>
                                    <p:audio>
                                      <p:cMediaNode>
                                        <p:cTn display="0" masterRel="sameClick">
                                          <p:stCondLst>
                                            <p:cond evt="begin" delay="0">
                                              <p:tn val="185"/>
                                            </p:cond>
                                          </p:stCondLst>
                                          <p:endCondLst>
                                            <p:cond evt="onStopAudio" delay="0">
                                              <p:tgtEl>
                                                <p:sldTgt/>
                                              </p:tgtEl>
                                            </p:cond>
                                          </p:endCondLst>
                                        </p:cTn>
                                        <p:tgtEl>
                                          <p:sndTgt r:embed="rId6" name="FELIZ2.WAV"/>
                                        </p:tgtEl>
                                      </p:cMediaNode>
                                    </p:audio>
                                  </p:subTnLst>
                                </p:cTn>
                              </p:par>
                              <p:par>
                                <p:cTn id="190" presetID="34" presetClass="emph" presetSubtype="0" fill="hold" grpId="1" nodeType="withEffect">
                                  <p:stCondLst>
                                    <p:cond delay="0"/>
                                  </p:stCondLst>
                                  <p:iterate type="lt">
                                    <p:tmPct val="10000"/>
                                  </p:iterate>
                                  <p:childTnLst>
                                    <p:animMotion origin="layout" path="M 4.16667E-6 1.85185E-6 L 4.16667E-6 -0.07222 " pathEditMode="relative" rAng="0" ptsTypes="AA">
                                      <p:cBhvr>
                                        <p:cTn id="191" dur="250" accel="50000" decel="50000" autoRev="1" fill="hold">
                                          <p:stCondLst>
                                            <p:cond delay="0"/>
                                          </p:stCondLst>
                                        </p:cTn>
                                        <p:tgtEl>
                                          <p:spTgt spid="130"/>
                                        </p:tgtEl>
                                        <p:attrNameLst>
                                          <p:attrName>ppt_x</p:attrName>
                                          <p:attrName>ppt_y</p:attrName>
                                        </p:attrNameLst>
                                      </p:cBhvr>
                                      <p:rCtr x="0" y="-3611"/>
                                    </p:animMotion>
                                    <p:animRot by="1500000">
                                      <p:cBhvr>
                                        <p:cTn id="192" dur="125" fill="hold">
                                          <p:stCondLst>
                                            <p:cond delay="0"/>
                                          </p:stCondLst>
                                        </p:cTn>
                                        <p:tgtEl>
                                          <p:spTgt spid="130"/>
                                        </p:tgtEl>
                                        <p:attrNameLst>
                                          <p:attrName>r</p:attrName>
                                        </p:attrNameLst>
                                      </p:cBhvr>
                                    </p:animRot>
                                    <p:animRot by="-1500000">
                                      <p:cBhvr>
                                        <p:cTn id="193" dur="125" fill="hold">
                                          <p:stCondLst>
                                            <p:cond delay="125"/>
                                          </p:stCondLst>
                                        </p:cTn>
                                        <p:tgtEl>
                                          <p:spTgt spid="130"/>
                                        </p:tgtEl>
                                        <p:attrNameLst>
                                          <p:attrName>r</p:attrName>
                                        </p:attrNameLst>
                                      </p:cBhvr>
                                    </p:animRot>
                                    <p:animRot by="-1500000">
                                      <p:cBhvr>
                                        <p:cTn id="194" dur="125" fill="hold">
                                          <p:stCondLst>
                                            <p:cond delay="250"/>
                                          </p:stCondLst>
                                        </p:cTn>
                                        <p:tgtEl>
                                          <p:spTgt spid="130"/>
                                        </p:tgtEl>
                                        <p:attrNameLst>
                                          <p:attrName>r</p:attrName>
                                        </p:attrNameLst>
                                      </p:cBhvr>
                                    </p:animRot>
                                    <p:animRot by="1500000">
                                      <p:cBhvr>
                                        <p:cTn id="195" dur="125" fill="hold">
                                          <p:stCondLst>
                                            <p:cond delay="375"/>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20" grpId="0" animBg="1"/>
      <p:bldP spid="123" grpId="0" animBg="1"/>
      <p:bldP spid="128" grpId="0" animBg="1"/>
      <p:bldP spid="130" grpId="0" animBg="1"/>
      <p:bldP spid="130" grpId="1" animBg="1"/>
      <p:bldP spid="133" grpId="0" animBg="1"/>
      <p:bldP spid="135" grpId="0" animBg="1"/>
      <p:bldP spid="13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828800" y="228600"/>
            <a:ext cx="8534400" cy="63881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p>
        </p:txBody>
      </p:sp>
      <p:sp>
        <p:nvSpPr>
          <p:cNvPr id="54275" name="WordArt 3"/>
          <p:cNvSpPr>
            <a:spLocks noChangeArrowheads="1" noChangeShapeType="1" noTextEdit="1"/>
          </p:cNvSpPr>
          <p:nvPr/>
        </p:nvSpPr>
        <p:spPr bwMode="auto">
          <a:xfrm>
            <a:off x="3200400" y="838200"/>
            <a:ext cx="6019800" cy="762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FF"/>
                </a:solidFill>
                <a:latin typeface="Impact" panose="020B0806030902050204" pitchFamily="34" charset="0"/>
              </a:rPr>
              <a:t>Binh ...Boong...</a:t>
            </a:r>
          </a:p>
        </p:txBody>
      </p:sp>
      <p:pic>
        <p:nvPicPr>
          <p:cNvPr id="54276" name="Rung chuong vang - Buc Tuong.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2363849">
            <a:off x="7315200" y="3505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615416">
            <a:off x="1905000" y="3733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830273" flipH="1">
            <a:off x="7391400" y="12192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0688">
            <a:off x="1981200" y="1219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0" descr="PULSTA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838200"/>
            <a:ext cx="11699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1" descr="PULSTA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971800"/>
            <a:ext cx="11699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2" descr="PULSTA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2895600"/>
            <a:ext cx="11699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3" descr="Picture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762001"/>
            <a:ext cx="719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4" descr="Picture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810001"/>
            <a:ext cx="719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5" descr="Picture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96400" y="5029201"/>
            <a:ext cx="719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6" descr="Picture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48864" y="1371601"/>
            <a:ext cx="719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Rung chuong vang - Buc Tuong [NCT 0445427527].mp3">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0" name="WordArt 18"/>
          <p:cNvSpPr>
            <a:spLocks noChangeArrowheads="1" noChangeShapeType="1" noTextEdit="1"/>
          </p:cNvSpPr>
          <p:nvPr/>
        </p:nvSpPr>
        <p:spPr bwMode="auto">
          <a:xfrm>
            <a:off x="2971800" y="4648200"/>
            <a:ext cx="6477000" cy="1219200"/>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Chúc mừng chiến thắng!</a:t>
            </a:r>
          </a:p>
        </p:txBody>
      </p:sp>
      <p:sp>
        <p:nvSpPr>
          <p:cNvPr id="26642" name="Rectangle 18"/>
          <p:cNvSpPr>
            <a:spLocks noChangeArrowheads="1"/>
          </p:cNvSpPr>
          <p:nvPr/>
        </p:nvSpPr>
        <p:spPr bwMode="auto">
          <a:xfrm>
            <a:off x="3810000" y="2982914"/>
            <a:ext cx="4572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latin typeface="Times New Roman" panose="02020603050405020304" pitchFamily="18" charset="0"/>
              </a:rPr>
              <a:t> Cái bình </a:t>
            </a:r>
            <a:r>
              <a:rPr lang="en-US" altLang="en-US" b="1">
                <a:solidFill>
                  <a:srgbClr val="FFFF00"/>
                </a:solidFill>
                <a:latin typeface="Times New Roman" panose="02020603050405020304" pitchFamily="18" charset="0"/>
              </a:rPr>
              <a:t>cổ</a:t>
            </a:r>
            <a:r>
              <a:rPr lang="en-US" altLang="en-US" b="1">
                <a:solidFill>
                  <a:schemeClr val="bg1"/>
                </a:solidFill>
                <a:latin typeface="Times New Roman" panose="02020603050405020304" pitchFamily="18" charset="0"/>
              </a:rPr>
              <a:t> trong viện bảo tàng </a:t>
            </a:r>
          </a:p>
          <a:p>
            <a:pPr eaLnBrk="1" hangingPunct="1"/>
            <a:r>
              <a:rPr lang="en-US" altLang="en-US" b="1">
                <a:solidFill>
                  <a:schemeClr val="bg1"/>
                </a:solidFill>
                <a:latin typeface="Times New Roman" panose="02020603050405020304" pitchFamily="18" charset="0"/>
              </a:rPr>
              <a:t>có đính hạt ngọc ở </a:t>
            </a:r>
            <a:r>
              <a:rPr lang="en-US" altLang="en-US" b="1">
                <a:solidFill>
                  <a:srgbClr val="FFFF00"/>
                </a:solidFill>
                <a:latin typeface="Times New Roman" panose="02020603050405020304" pitchFamily="18" charset="0"/>
              </a:rPr>
              <a:t>cổ</a:t>
            </a:r>
            <a:r>
              <a:rPr lang="en-US" altLang="en-US" b="1">
                <a:solidFill>
                  <a:schemeClr val="bg1"/>
                </a:solidFill>
                <a:latin typeface="Times New Roman" panose="02020603050405020304" pitchFamily="18" charset="0"/>
              </a:rPr>
              <a:t> bình.</a:t>
            </a:r>
          </a:p>
          <a:p>
            <a:pPr eaLnBrk="1" hangingPunct="1"/>
            <a:r>
              <a:rPr lang="en-US" altLang="en-US" sz="1600" b="1">
                <a:solidFill>
                  <a:schemeClr val="bg1"/>
                </a:solidFill>
                <a:latin typeface="Times New Roman" panose="02020603050405020304" pitchFamily="18" charset="0"/>
              </a:rPr>
              <a:t>Căp từ </a:t>
            </a:r>
            <a:r>
              <a:rPr lang="en-US" altLang="en-US" sz="1600" b="1">
                <a:solidFill>
                  <a:srgbClr val="FFFF00"/>
                </a:solidFill>
                <a:latin typeface="Times New Roman" panose="02020603050405020304" pitchFamily="18" charset="0"/>
              </a:rPr>
              <a:t>“cổ” </a:t>
            </a:r>
            <a:r>
              <a:rPr lang="en-US" altLang="en-US" sz="1600" b="1">
                <a:solidFill>
                  <a:schemeClr val="bg1"/>
                </a:solidFill>
                <a:latin typeface="Times New Roman" panose="02020603050405020304" pitchFamily="18" charset="0"/>
              </a:rPr>
              <a:t>trong câu thuộc cặp từ gì?</a:t>
            </a:r>
            <a:endParaRPr lang="en-US" altLang="en-US"/>
          </a:p>
        </p:txBody>
      </p:sp>
      <p:sp>
        <p:nvSpPr>
          <p:cNvPr id="26643" name="WordArt 30"/>
          <p:cNvSpPr>
            <a:spLocks noChangeArrowheads="1" noChangeShapeType="1" noTextEdit="1"/>
          </p:cNvSpPr>
          <p:nvPr/>
        </p:nvSpPr>
        <p:spPr bwMode="auto">
          <a:xfrm>
            <a:off x="3352801" y="0"/>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26644" name="Picture 31"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542473" y="3991520"/>
            <a:ext cx="1480457" cy="240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32" descr="Bellcoll">
            <a:hlinkClick r:id="" action="ppaction://hlinkshowjump?jump=firs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16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9" descr="an3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1603377"/>
            <a:ext cx="5943600" cy="30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11"/>
          <p:cNvSpPr txBox="1">
            <a:spLocks noChangeArrowheads="1"/>
          </p:cNvSpPr>
          <p:nvPr/>
        </p:nvSpPr>
        <p:spPr bwMode="auto">
          <a:xfrm flipH="1">
            <a:off x="8610600" y="7010400"/>
            <a:ext cx="838200" cy="769938"/>
          </a:xfrm>
          <a:prstGeom prst="rect">
            <a:avLst/>
          </a:prstGeom>
          <a:solidFill>
            <a:srgbClr val="FFCCFF"/>
          </a:solidFill>
          <a:ln w="38100" cmpd="dbl">
            <a:solidFill>
              <a:srgbClr val="FFCCFF"/>
            </a:solidFill>
            <a:prstDash val="sysDot"/>
            <a:miter lim="800000"/>
            <a:headEnd/>
            <a:tailEnd/>
          </a:ln>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en-US" sz="4400" b="1">
              <a:latin typeface="Times New Roman" panose="02020603050405020304" pitchFamily="18" charset="0"/>
            </a:endParaRPr>
          </a:p>
        </p:txBody>
      </p:sp>
    </p:spTree>
    <p:extLst>
      <p:ext uri="{BB962C8B-B14F-4D97-AF65-F5344CB8AC3E}">
        <p14:creationId xmlns:p14="http://schemas.microsoft.com/office/powerpoint/2010/main" val="269088601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4290"/>
                                        </p:tgtEl>
                                        <p:attrNameLst>
                                          <p:attrName>style.visibility</p:attrName>
                                        </p:attrNameLst>
                                      </p:cBhvr>
                                      <p:to>
                                        <p:strVal val="visible"/>
                                      </p:to>
                                    </p:set>
                                    <p:anim calcmode="lin" valueType="num">
                                      <p:cBhvr>
                                        <p:cTn id="7" dur="5000" fill="hold"/>
                                        <p:tgtEl>
                                          <p:spTgt spid="54290"/>
                                        </p:tgtEl>
                                        <p:attrNameLst>
                                          <p:attrName>ppt_w</p:attrName>
                                        </p:attrNameLst>
                                      </p:cBhvr>
                                      <p:tavLst>
                                        <p:tav tm="0" fmla="#ppt_w*sin(2.5*pi*$)">
                                          <p:val>
                                            <p:fltVal val="0"/>
                                          </p:val>
                                        </p:tav>
                                        <p:tav tm="100000">
                                          <p:val>
                                            <p:fltVal val="1"/>
                                          </p:val>
                                        </p:tav>
                                      </p:tavLst>
                                    </p:anim>
                                    <p:anim calcmode="lin" valueType="num">
                                      <p:cBhvr>
                                        <p:cTn id="8" dur="5000" fill="hold"/>
                                        <p:tgtEl>
                                          <p:spTgt spid="54290"/>
                                        </p:tgtEl>
                                        <p:attrNameLst>
                                          <p:attrName>ppt_h</p:attrName>
                                        </p:attrNameLst>
                                      </p:cBhvr>
                                      <p:tavLst>
                                        <p:tav tm="0">
                                          <p:val>
                                            <p:strVal val="#ppt_h"/>
                                          </p:val>
                                        </p:tav>
                                        <p:tav tm="100000">
                                          <p:val>
                                            <p:strVal val="#ppt_h"/>
                                          </p:val>
                                        </p:tav>
                                      </p:tavLst>
                                    </p:anim>
                                  </p:childTnLst>
                                </p:cTn>
                              </p:par>
                              <p:par>
                                <p:cTn id="9" presetID="32" presetClass="emph" presetSubtype="0" repeatCount="indefinite" fill="hold" nodeType="withEffect">
                                  <p:stCondLst>
                                    <p:cond delay="0"/>
                                  </p:stCondLst>
                                  <p:childTnLst>
                                    <p:animClr clrSpc="rgb" dir="cw">
                                      <p:cBhvr override="childStyle">
                                        <p:cTn id="10" dur="100" fill="hold"/>
                                        <p:tgtEl>
                                          <p:spTgt spid="54275"/>
                                        </p:tgtEl>
                                        <p:attrNameLst>
                                          <p:attrName>style.color</p:attrName>
                                        </p:attrNameLst>
                                      </p:cBhvr>
                                      <p:to>
                                        <a:srgbClr val="FF3300"/>
                                      </p:to>
                                    </p:animClr>
                                    <p:animClr clrSpc="rgb" dir="cw">
                                      <p:cBhvr>
                                        <p:cTn id="11" dur="100" fill="hold"/>
                                        <p:tgtEl>
                                          <p:spTgt spid="54275"/>
                                        </p:tgtEl>
                                        <p:attrNameLst>
                                          <p:attrName>fillcolor</p:attrName>
                                        </p:attrNameLst>
                                      </p:cBhvr>
                                      <p:to>
                                        <a:srgbClr val="FF3300"/>
                                      </p:to>
                                    </p:animClr>
                                    <p:set>
                                      <p:cBhvr>
                                        <p:cTn id="12" dur="100" fill="hold"/>
                                        <p:tgtEl>
                                          <p:spTgt spid="54275"/>
                                        </p:tgtEl>
                                        <p:attrNameLst>
                                          <p:attrName>fill.type</p:attrName>
                                        </p:attrNameLst>
                                      </p:cBhvr>
                                      <p:to>
                                        <p:strVal val="solid"/>
                                      </p:to>
                                    </p:set>
                                    <p:set>
                                      <p:cBhvr>
                                        <p:cTn id="13" dur="100" fill="hold"/>
                                        <p:tgtEl>
                                          <p:spTgt spid="54275"/>
                                        </p:tgtEl>
                                        <p:attrNameLst>
                                          <p:attrName>fill.on</p:attrName>
                                        </p:attrNameLst>
                                      </p:cBhvr>
                                      <p:to>
                                        <p:strVal val="true"/>
                                      </p:to>
                                    </p:set>
                                    <p:animRot by="120000">
                                      <p:cBhvr>
                                        <p:cTn id="14" dur="100" fill="hold">
                                          <p:stCondLst>
                                            <p:cond delay="0"/>
                                          </p:stCondLst>
                                        </p:cTn>
                                        <p:tgtEl>
                                          <p:spTgt spid="54275"/>
                                        </p:tgtEl>
                                        <p:attrNameLst>
                                          <p:attrName>r</p:attrName>
                                        </p:attrNameLst>
                                      </p:cBhvr>
                                    </p:animRot>
                                    <p:animRot by="-240000">
                                      <p:cBhvr>
                                        <p:cTn id="15" dur="200" fill="hold">
                                          <p:stCondLst>
                                            <p:cond delay="200"/>
                                          </p:stCondLst>
                                        </p:cTn>
                                        <p:tgtEl>
                                          <p:spTgt spid="54275"/>
                                        </p:tgtEl>
                                        <p:attrNameLst>
                                          <p:attrName>r</p:attrName>
                                        </p:attrNameLst>
                                      </p:cBhvr>
                                    </p:animRot>
                                    <p:animRot by="240000">
                                      <p:cBhvr>
                                        <p:cTn id="16" dur="200" fill="hold">
                                          <p:stCondLst>
                                            <p:cond delay="400"/>
                                          </p:stCondLst>
                                        </p:cTn>
                                        <p:tgtEl>
                                          <p:spTgt spid="54275"/>
                                        </p:tgtEl>
                                        <p:attrNameLst>
                                          <p:attrName>r</p:attrName>
                                        </p:attrNameLst>
                                      </p:cBhvr>
                                    </p:animRot>
                                    <p:animRot by="-240000">
                                      <p:cBhvr>
                                        <p:cTn id="17" dur="200" fill="hold">
                                          <p:stCondLst>
                                            <p:cond delay="600"/>
                                          </p:stCondLst>
                                        </p:cTn>
                                        <p:tgtEl>
                                          <p:spTgt spid="54275"/>
                                        </p:tgtEl>
                                        <p:attrNameLst>
                                          <p:attrName>r</p:attrName>
                                        </p:attrNameLst>
                                      </p:cBhvr>
                                    </p:animRot>
                                    <p:animRot by="120000">
                                      <p:cBhvr>
                                        <p:cTn id="18" dur="200" fill="hold">
                                          <p:stCondLst>
                                            <p:cond delay="800"/>
                                          </p:stCondLst>
                                        </p:cTn>
                                        <p:tgtEl>
                                          <p:spTgt spid="54275"/>
                                        </p:tgtEl>
                                        <p:attrNameLst>
                                          <p:attrName>r</p:attrName>
                                        </p:attrNameLst>
                                      </p:cBhvr>
                                    </p:animRot>
                                  </p:childTnLst>
                                </p:cTn>
                              </p:par>
                              <p:par>
                                <p:cTn id="19" presetID="1" presetClass="mediacall" presetSubtype="0" fill="hold" nodeType="withEffect">
                                  <p:stCondLst>
                                    <p:cond delay="0"/>
                                  </p:stCondLst>
                                  <p:childTnLst>
                                    <p:cmd type="call" cmd="playFrom(0.0)">
                                      <p:cBhvr>
                                        <p:cTn id="20" dur="283164" fill="hold"/>
                                        <p:tgtEl>
                                          <p:spTgt spid="54289"/>
                                        </p:tgtEl>
                                      </p:cBhvr>
                                    </p:cmd>
                                  </p:childTnLst>
                                </p:cTn>
                              </p:par>
                              <p:par>
                                <p:cTn id="21" presetID="1" presetClass="entr" presetSubtype="0" fill="hold" nodeType="withEffect">
                                  <p:stCondLst>
                                    <p:cond delay="500"/>
                                  </p:stCondLst>
                                  <p:childTnLst>
                                    <p:set>
                                      <p:cBhvr>
                                        <p:cTn id="2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FELIZ2.WAV"/>
                                        </p:tgtEl>
                                      </p:cMediaNode>
                                    </p:audio>
                                  </p:subTnLst>
                                </p:cTn>
                              </p:par>
                              <p:par>
                                <p:cTn id="23" presetID="22" presetClass="emph" presetSubtype="0" repeatCount="10000" fill="remove" grpId="0" nodeType="withEffect">
                                  <p:stCondLst>
                                    <p:cond delay="0"/>
                                  </p:stCondLst>
                                  <p:childTnLst>
                                    <p:animClr clrSpc="hsl" dir="cw">
                                      <p:cBhvr override="childStyle">
                                        <p:cTn id="24" dur="500" fill="hold"/>
                                        <p:tgtEl>
                                          <p:spTgt spid="69"/>
                                        </p:tgtEl>
                                        <p:attrNameLst>
                                          <p:attrName>style.color</p:attrName>
                                        </p:attrNameLst>
                                      </p:cBhvr>
                                      <p:by>
                                        <p:hsl h="-7200000" s="0" l="0"/>
                                      </p:by>
                                    </p:animClr>
                                    <p:animClr clrSpc="hsl" dir="cw">
                                      <p:cBhvr>
                                        <p:cTn id="25" dur="500" fill="hold"/>
                                        <p:tgtEl>
                                          <p:spTgt spid="69"/>
                                        </p:tgtEl>
                                        <p:attrNameLst>
                                          <p:attrName>fillcolor</p:attrName>
                                        </p:attrNameLst>
                                      </p:cBhvr>
                                      <p:by>
                                        <p:hsl h="-7200000" s="0" l="0"/>
                                      </p:by>
                                    </p:animClr>
                                    <p:animClr clrSpc="hsl" dir="cw">
                                      <p:cBhvr>
                                        <p:cTn id="26" dur="500" fill="hold"/>
                                        <p:tgtEl>
                                          <p:spTgt spid="69"/>
                                        </p:tgtEl>
                                        <p:attrNameLst>
                                          <p:attrName>stroke.color</p:attrName>
                                        </p:attrNameLst>
                                      </p:cBhvr>
                                      <p:by>
                                        <p:hsl h="-7200000" s="0" l="0"/>
                                      </p:by>
                                    </p:animClr>
                                    <p:set>
                                      <p:cBhvr>
                                        <p:cTn id="27" dur="500" fill="hold"/>
                                        <p:tgtEl>
                                          <p:spTgt spid="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427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mediacall" presetSubtype="0" fill="hold" nodeType="clickEffect">
                                  <p:stCondLst>
                                    <p:cond delay="0"/>
                                  </p:stCondLst>
                                  <p:childTnLst>
                                    <p:cmd type="call" cmd="playFrom(0.0)">
                                      <p:cBhvr>
                                        <p:cTn id="32" dur="283062" fill="hold"/>
                                        <p:tgtEl>
                                          <p:spTgt spid="54276"/>
                                        </p:tgtEl>
                                      </p:cBhvr>
                                    </p:cmd>
                                  </p:childTnLst>
                                </p:cTn>
                              </p:par>
                            </p:childTnLst>
                          </p:cTn>
                        </p:par>
                      </p:childTnLst>
                    </p:cTn>
                  </p:par>
                </p:childTnLst>
              </p:cTn>
              <p:nextCondLst>
                <p:cond evt="onClick" delay="0">
                  <p:tgtEl>
                    <p:spTgt spid="54276"/>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54276"/>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54289"/>
                </p:tgtEl>
              </p:cMediaNode>
            </p:audio>
          </p:childTnLst>
        </p:cTn>
      </p:par>
    </p:tnLst>
    <p:bldLst>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l="8333" t="1852" r="6667" b="3703"/>
          <a:stretch>
            <a:fillRect/>
          </a:stretch>
        </p:blipFill>
        <p:spPr bwMode="auto">
          <a:xfrm>
            <a:off x="-50618" y="0"/>
            <a:ext cx="13358948" cy="70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88174" y="1"/>
            <a:ext cx="13309652"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3076"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683637" y="37011"/>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 y="1"/>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WordArt 9"/>
          <p:cNvSpPr>
            <a:spLocks noChangeArrowheads="1" noChangeShapeType="1" noTextEdit="1"/>
          </p:cNvSpPr>
          <p:nvPr/>
        </p:nvSpPr>
        <p:spPr bwMode="auto">
          <a:xfrm>
            <a:off x="2005149" y="2111177"/>
            <a:ext cx="7452360" cy="1507978"/>
          </a:xfrm>
          <a:prstGeom prst="rect">
            <a:avLst/>
          </a:prstGeom>
        </p:spPr>
        <p:txBody>
          <a:bodyPr wrap="none" fromWordArt="1">
            <a:prstTxWarp prst="textPlain">
              <a:avLst>
                <a:gd name="adj" fmla="val 50000"/>
              </a:avLst>
            </a:prstTxWarp>
          </a:bodyPr>
          <a:lstStyle/>
          <a:p>
            <a:pPr algn="ct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Chào</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các</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thầy</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cô</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và</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các</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em</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a:t>
            </a:r>
          </a:p>
          <a:p>
            <a:pPr algn="ct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Chúc</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các</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em</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chăm</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ngoan</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học</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giỏi</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92006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l="8333" t="1852" r="6667" b="3703"/>
          <a:stretch>
            <a:fillRect/>
          </a:stretch>
        </p:blipFill>
        <p:spPr bwMode="auto">
          <a:xfrm>
            <a:off x="73152" y="1"/>
            <a:ext cx="13687410" cy="70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0" y="1"/>
            <a:ext cx="13687410"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3076"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683637" y="37011"/>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 y="1"/>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WordArt 9"/>
          <p:cNvSpPr>
            <a:spLocks noChangeArrowheads="1" noChangeShapeType="1" noTextEdit="1"/>
          </p:cNvSpPr>
          <p:nvPr/>
        </p:nvSpPr>
        <p:spPr bwMode="auto">
          <a:xfrm>
            <a:off x="1909353" y="1227909"/>
            <a:ext cx="8924110" cy="3074125"/>
          </a:xfrm>
          <a:prstGeom prst="rect">
            <a:avLst/>
          </a:prstGeom>
        </p:spPr>
        <p:txBody>
          <a:bodyPr wrap="none" fromWordArt="1">
            <a:prstTxWarp prst="textPlain">
              <a:avLst>
                <a:gd name="adj" fmla="val 50000"/>
              </a:avLst>
            </a:prstTxWarp>
          </a:bodyPr>
          <a:lstStyle/>
          <a:p>
            <a:pPr algn="ct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Phòng</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GD&amp;ĐT- TX BUÔN HỒ</a:t>
            </a:r>
          </a:p>
          <a:p>
            <a:pPr algn="ctr"/>
            <a:r>
              <a:rPr lang="vi-VN"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Trườ</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ng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Tiểu</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học</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Nguyễn</a:t>
            </a: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Trãi</a:t>
            </a:r>
            <a:endPar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endParaRPr>
          </a:p>
          <a:p>
            <a:pPr algn="ct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Chào</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mừng</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quý</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thầy</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cô</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về</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dự</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giờ</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lớp</a:t>
            </a:r>
            <a:r>
              <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a:t>
            </a: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2A1</a:t>
            </a:r>
            <a:endParaRPr lang="en-US" sz="3200" b="1" i="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3200" b="1" i="1" kern="10" dirty="0" smtClean="0">
                <a:ln w="12700">
                  <a:solidFill>
                    <a:srgbClr val="EAEAEA"/>
                  </a:solidFill>
                  <a:round/>
                  <a:headEnd/>
                  <a:tailEnd/>
                </a:ln>
                <a:latin typeface="Times New Roman" panose="02020603050405020304" pitchFamily="18" charset="0"/>
                <a:cs typeface="Times New Roman" panose="02020603050405020304" pitchFamily="18" charset="0"/>
              </a:rPr>
              <a:t>SINH HOẠT LỚP TUẦN 32</a:t>
            </a:r>
          </a:p>
          <a:p>
            <a:pPr algn="ctr"/>
            <a:r>
              <a:rPr lang="en-US" sz="3200" b="1" i="1" kern="10" dirty="0" smtClean="0">
                <a:ln w="12700">
                  <a:solidFill>
                    <a:srgbClr val="EAEAEA"/>
                  </a:solidFill>
                  <a:round/>
                  <a:headEnd/>
                  <a:tailEnd/>
                </a:ln>
                <a:solidFill>
                  <a:srgbClr val="00B050"/>
                </a:solidFill>
                <a:latin typeface="Times New Roman" panose="02020603050405020304" pitchFamily="18" charset="0"/>
                <a:cs typeface="Times New Roman" panose="02020603050405020304" pitchFamily="18" charset="0"/>
              </a:rPr>
              <a:t>SINH HOẠT THEO CHỦ ĐỀ: </a:t>
            </a:r>
          </a:p>
          <a:p>
            <a:pPr algn="ctr"/>
            <a:r>
              <a:rPr lang="en-US" sz="3200" b="1" i="1" kern="10" dirty="0" smtClean="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NGHỀ CỦA MẸ, NGHỀ CỦA CHA</a:t>
            </a:r>
          </a:p>
        </p:txBody>
      </p:sp>
      <p:sp>
        <p:nvSpPr>
          <p:cNvPr id="5127" name="WordArt 9"/>
          <p:cNvSpPr>
            <a:spLocks noChangeArrowheads="1" noChangeShapeType="1" noTextEdit="1"/>
          </p:cNvSpPr>
          <p:nvPr/>
        </p:nvSpPr>
        <p:spPr bwMode="auto">
          <a:xfrm>
            <a:off x="1359626" y="6173108"/>
            <a:ext cx="4004854" cy="552450"/>
          </a:xfrm>
          <a:prstGeom prst="rect">
            <a:avLst/>
          </a:prstGeom>
        </p:spPr>
        <p:txBody>
          <a:bodyPr wrap="none" fromWordArt="1">
            <a:prstTxWarp prst="textPlain">
              <a:avLst>
                <a:gd name="adj" fmla="val 50000"/>
              </a:avLst>
            </a:prstTxWarp>
          </a:bodyPr>
          <a:lstStyle/>
          <a:p>
            <a:pPr algn="ctr"/>
            <a:r>
              <a:rPr lang="en-US" sz="2400" b="1" kern="10" dirty="0" err="1">
                <a:ln w="12700">
                  <a:solidFill>
                    <a:srgbClr val="EAEAEA"/>
                  </a:solidFill>
                  <a:round/>
                  <a:headEnd/>
                  <a:tailEnd/>
                </a:ln>
                <a:latin typeface="Times New Roman" panose="02020603050405020304" pitchFamily="18" charset="0"/>
                <a:cs typeface="Times New Roman" panose="02020603050405020304" pitchFamily="18" charset="0"/>
              </a:rPr>
              <a:t>Giáo</a:t>
            </a:r>
            <a:r>
              <a:rPr lang="en-US" sz="2400" b="1"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2400" b="1" kern="10" dirty="0" err="1">
                <a:ln w="12700">
                  <a:solidFill>
                    <a:srgbClr val="EAEAEA"/>
                  </a:solidFill>
                  <a:round/>
                  <a:headEnd/>
                  <a:tailEnd/>
                </a:ln>
                <a:latin typeface="Times New Roman" panose="02020603050405020304" pitchFamily="18" charset="0"/>
                <a:cs typeface="Times New Roman" panose="02020603050405020304" pitchFamily="18" charset="0"/>
              </a:rPr>
              <a:t>viên</a:t>
            </a:r>
            <a:r>
              <a:rPr lang="en-US" sz="2400" b="1"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2400" b="1" kern="10" dirty="0" smtClean="0">
                <a:ln w="12700">
                  <a:solidFill>
                    <a:srgbClr val="EAEAEA"/>
                  </a:solidFill>
                  <a:round/>
                  <a:headEnd/>
                  <a:tailEnd/>
                </a:ln>
                <a:latin typeface="Times New Roman" panose="02020603050405020304" pitchFamily="18" charset="0"/>
                <a:cs typeface="Times New Roman" panose="02020603050405020304" pitchFamily="18" charset="0"/>
              </a:rPr>
              <a:t>:</a:t>
            </a:r>
            <a:r>
              <a:rPr lang="en-US" sz="2400" b="1" kern="10" dirty="0" err="1" smtClean="0">
                <a:ln w="12700">
                  <a:solidFill>
                    <a:srgbClr val="EAEAEA"/>
                  </a:solidFill>
                  <a:round/>
                  <a:headEnd/>
                  <a:tailEnd/>
                </a:ln>
                <a:latin typeface="Times New Roman" panose="02020603050405020304" pitchFamily="18" charset="0"/>
                <a:cs typeface="Times New Roman" panose="02020603050405020304" pitchFamily="18" charset="0"/>
              </a:rPr>
              <a:t>Trần</a:t>
            </a:r>
            <a:r>
              <a:rPr lang="en-US" sz="2400" b="1" kern="10" dirty="0" smtClean="0">
                <a:ln w="12700">
                  <a:solidFill>
                    <a:srgbClr val="EAEAEA"/>
                  </a:solidFill>
                  <a:round/>
                  <a:headEnd/>
                  <a:tailEnd/>
                </a:ln>
                <a:latin typeface="Times New Roman" panose="02020603050405020304" pitchFamily="18" charset="0"/>
                <a:cs typeface="Times New Roman" panose="02020603050405020304" pitchFamily="18" charset="0"/>
              </a:rPr>
              <a:t> </a:t>
            </a:r>
            <a:r>
              <a:rPr lang="en-US" sz="2400" b="1" kern="10" dirty="0" err="1" smtClean="0">
                <a:ln w="12700">
                  <a:solidFill>
                    <a:srgbClr val="EAEAEA"/>
                  </a:solidFill>
                  <a:round/>
                  <a:headEnd/>
                  <a:tailEnd/>
                </a:ln>
                <a:latin typeface="Times New Roman" panose="02020603050405020304" pitchFamily="18" charset="0"/>
                <a:cs typeface="Times New Roman" panose="02020603050405020304" pitchFamily="18" charset="0"/>
              </a:rPr>
              <a:t>Thị</a:t>
            </a:r>
            <a:r>
              <a:rPr lang="en-US" sz="2400" b="1" kern="10" dirty="0" smtClean="0">
                <a:ln w="12700">
                  <a:solidFill>
                    <a:srgbClr val="EAEAEA"/>
                  </a:solidFill>
                  <a:round/>
                  <a:headEnd/>
                  <a:tailEnd/>
                </a:ln>
                <a:latin typeface="Times New Roman" panose="02020603050405020304" pitchFamily="18" charset="0"/>
                <a:cs typeface="Times New Roman" panose="02020603050405020304" pitchFamily="18" charset="0"/>
              </a:rPr>
              <a:t> Kim </a:t>
            </a:r>
            <a:r>
              <a:rPr lang="en-US" sz="2400" b="1" kern="10" dirty="0" err="1" smtClean="0">
                <a:ln w="12700">
                  <a:solidFill>
                    <a:srgbClr val="EAEAEA"/>
                  </a:solidFill>
                  <a:round/>
                  <a:headEnd/>
                  <a:tailEnd/>
                </a:ln>
                <a:latin typeface="Times New Roman" panose="02020603050405020304" pitchFamily="18" charset="0"/>
                <a:cs typeface="Times New Roman" panose="02020603050405020304" pitchFamily="18" charset="0"/>
              </a:rPr>
              <a:t>Yến</a:t>
            </a:r>
            <a:endParaRPr lang="en-US" sz="2400" b="1" kern="10" dirty="0">
              <a:ln w="12700">
                <a:solidFill>
                  <a:srgbClr val="EAEAEA"/>
                </a:solidFill>
                <a:round/>
                <a:headEnd/>
                <a:tailEn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0513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arn(inVertical)">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 calcmode="lin" valueType="num">
                                      <p:cBhvr additive="base">
                                        <p:cTn id="12" dur="500" fill="hold"/>
                                        <p:tgtEl>
                                          <p:spTgt spid="5127"/>
                                        </p:tgtEl>
                                        <p:attrNameLst>
                                          <p:attrName>ppt_x</p:attrName>
                                        </p:attrNameLst>
                                      </p:cBhvr>
                                      <p:tavLst>
                                        <p:tav tm="0">
                                          <p:val>
                                            <p:strVal val="#ppt_x"/>
                                          </p:val>
                                        </p:tav>
                                        <p:tav tm="100000">
                                          <p:val>
                                            <p:strVal val="#ppt_x"/>
                                          </p:val>
                                        </p:tav>
                                      </p:tavLst>
                                    </p:anim>
                                    <p:anim calcmode="lin" valueType="num">
                                      <p:cBhvr additive="base">
                                        <p:cTn id="13"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7AA083-CC68-4CDF-8695-F7CAE2052E64}"/>
              </a:ext>
            </a:extLst>
          </p:cNvPr>
          <p:cNvSpPr txBox="1"/>
          <p:nvPr/>
        </p:nvSpPr>
        <p:spPr>
          <a:xfrm>
            <a:off x="931816" y="224879"/>
            <a:ext cx="11051177" cy="661207"/>
          </a:xfrm>
          <a:prstGeom prst="rect">
            <a:avLst/>
          </a:prstGeom>
          <a:noFill/>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smtClean="0">
                <a:solidFill>
                  <a:srgbClr val="FF0000"/>
                </a:solidFill>
                <a:latin typeface="Times New Roman" panose="02020603050405020304" pitchFamily="18" charset="0"/>
                <a:cs typeface="Times New Roman" panose="02020603050405020304" pitchFamily="18" charset="0"/>
              </a:rPr>
              <a:t>Khởi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Nghe</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t>
            </a:r>
            <a:r>
              <a:rPr lang="en-US" sz="2800" dirty="0" err="1" smtClean="0">
                <a:solidFill>
                  <a:srgbClr val="FF0000"/>
                </a:solidFill>
                <a:latin typeface="Times New Roman" panose="02020603050405020304" pitchFamily="18" charset="0"/>
                <a:cs typeface="Times New Roman" panose="02020603050405020304" pitchFamily="18" charset="0"/>
              </a:rPr>
              <a:t>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i="1" dirty="0" smtClean="0">
                <a:solidFill>
                  <a:srgbClr val="FF0000"/>
                </a:solidFill>
                <a:latin typeface="Times New Roman" panose="02020603050405020304" pitchFamily="18" charset="0"/>
                <a:cs typeface="Times New Roman" panose="02020603050405020304" pitchFamily="18" charset="0"/>
              </a:rPr>
              <a:t>EM MUỐN LÀM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Chung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2644377180632636389">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05097" y="1140823"/>
            <a:ext cx="10937966" cy="4955177"/>
          </a:xfrm>
          <a:prstGeom prst="rect">
            <a:avLst/>
          </a:prstGeom>
        </p:spPr>
      </p:pic>
    </p:spTree>
    <p:custDataLst>
      <p:tags r:id="rId1"/>
    </p:custDataLst>
    <p:extLst>
      <p:ext uri="{BB962C8B-B14F-4D97-AF65-F5344CB8AC3E}">
        <p14:creationId xmlns:p14="http://schemas.microsoft.com/office/powerpoint/2010/main" val="3200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96359" y="199208"/>
            <a:ext cx="18462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75"/>
            <a:ext cx="144780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817688" y="5715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altLang="en-US" sz="2400" kern="0" dirty="0">
              <a:solidFill>
                <a:srgbClr val="0000FF"/>
              </a:solidFill>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1037" y="5072674"/>
            <a:ext cx="1908265" cy="15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421554" y="5159987"/>
            <a:ext cx="1765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Administrator\Downloads\ẢNG HÌNH NÊN MỚI\2eb65abb3b2bf7969df42d6a12ae35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875"/>
            <a:ext cx="12192000" cy="680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9B853E54-E998-4621-9392-8E9B73F8E83A}"/>
              </a:ext>
            </a:extLst>
          </p:cNvPr>
          <p:cNvSpPr txBox="1"/>
          <p:nvPr/>
        </p:nvSpPr>
        <p:spPr>
          <a:xfrm>
            <a:off x="2492300" y="1829214"/>
            <a:ext cx="7367612" cy="643766"/>
          </a:xfrm>
          <a:prstGeom prst="rect">
            <a:avLst/>
          </a:prstGeom>
          <a:noFill/>
        </p:spPr>
        <p:txBody>
          <a:bodyPr wrap="square" rtlCol="0">
            <a:spAutoFit/>
          </a:bodyPr>
          <a:lstStyle/>
          <a:p>
            <a:pPr>
              <a:lnSpc>
                <a:spcPts val="4267"/>
              </a:lnSpc>
            </a:pPr>
            <a:r>
              <a:rPr lang="en-US" sz="3200" b="1" dirty="0">
                <a:solidFill>
                  <a:srgbClr val="00A651"/>
                </a:solidFill>
              </a:rPr>
              <a:t>         </a:t>
            </a:r>
            <a:r>
              <a:rPr lang="en-US" sz="3600" b="1" dirty="0" smtClean="0">
                <a:latin typeface="Times New Roman" panose="02020603050405020304" pitchFamily="18" charset="0"/>
                <a:cs typeface="Times New Roman" panose="02020603050405020304" pitchFamily="18" charset="0"/>
              </a:rPr>
              <a:t>SINH HOẠT LỚP TUẦN  32</a:t>
            </a:r>
            <a:endParaRPr lang="en-US" sz="3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F4C62FC-39AE-4CEC-BD5E-CD4E54DF6C5F}"/>
              </a:ext>
            </a:extLst>
          </p:cNvPr>
          <p:cNvSpPr txBox="1"/>
          <p:nvPr/>
        </p:nvSpPr>
        <p:spPr>
          <a:xfrm>
            <a:off x="1557297" y="2553451"/>
            <a:ext cx="9237617" cy="1323439"/>
          </a:xfrm>
          <a:prstGeom prst="rect">
            <a:avLst/>
          </a:prstGeom>
          <a:noFill/>
          <a:effectLst>
            <a:softEdge rad="31750"/>
          </a:effectLst>
        </p:spPr>
        <p:txBody>
          <a:bodyPr wrap="square">
            <a:spAutoFit/>
          </a:bodyPr>
          <a:lstStyle/>
          <a:p>
            <a:pPr algn="ct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smtClean="0">
                <a:solidFill>
                  <a:srgbClr val="00B0F0"/>
                </a:solidFill>
                <a:latin typeface="Times New Roman" panose="02020603050405020304" pitchFamily="18" charset="0"/>
                <a:cs typeface="Times New Roman" panose="02020603050405020304" pitchFamily="18" charset="0"/>
              </a:rPr>
              <a:t>      </a:t>
            </a:r>
            <a:r>
              <a:rPr lang="en-US" sz="4000" b="1" dirty="0" smtClean="0">
                <a:solidFill>
                  <a:srgbClr val="00B050"/>
                </a:solidFill>
                <a:latin typeface="Times New Roman" panose="02020603050405020304" pitchFamily="18" charset="0"/>
                <a:cs typeface="Times New Roman" panose="02020603050405020304" pitchFamily="18" charset="0"/>
              </a:rPr>
              <a:t>SINH HOẠT THEO CHỦ ĐỀ:</a:t>
            </a:r>
          </a:p>
          <a:p>
            <a:pPr algn="ctr"/>
            <a:r>
              <a:rPr lang="en-US" sz="4000" b="1" dirty="0" smtClean="0">
                <a:solidFill>
                  <a:srgbClr val="FF0000"/>
                </a:solidFill>
                <a:latin typeface="Times New Roman" panose="02020603050405020304" pitchFamily="18" charset="0"/>
                <a:cs typeface="Times New Roman" panose="02020603050405020304" pitchFamily="18" charset="0"/>
              </a:rPr>
              <a:t>NGHỀ CỦA MẸ, NGHỀ CỦA CHA.</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696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96359" y="199208"/>
            <a:ext cx="18462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75"/>
            <a:ext cx="144780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817688" y="5715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altLang="en-US" sz="2400" kern="0" dirty="0">
              <a:solidFill>
                <a:srgbClr val="0000FF"/>
              </a:solidFill>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1037" y="5072674"/>
            <a:ext cx="1908265" cy="15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421554" y="5159987"/>
            <a:ext cx="1765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B853E54-E998-4621-9392-8E9B73F8E83A}"/>
              </a:ext>
            </a:extLst>
          </p:cNvPr>
          <p:cNvSpPr txBox="1"/>
          <p:nvPr/>
        </p:nvSpPr>
        <p:spPr>
          <a:xfrm>
            <a:off x="3587771" y="1027393"/>
            <a:ext cx="6459517" cy="643766"/>
          </a:xfrm>
          <a:prstGeom prst="rect">
            <a:avLst/>
          </a:prstGeom>
          <a:noFill/>
        </p:spPr>
        <p:txBody>
          <a:bodyPr wrap="square" rtlCol="0">
            <a:spAutoFit/>
          </a:bodyPr>
          <a:lstStyle/>
          <a:p>
            <a:pPr>
              <a:lnSpc>
                <a:spcPts val="4267"/>
              </a:lnSpc>
            </a:pPr>
            <a:r>
              <a:rPr lang="en-US" sz="3200" b="1" dirty="0">
                <a:solidFill>
                  <a:srgbClr val="00A651"/>
                </a:solidFill>
              </a:rPr>
              <a:t>         </a:t>
            </a:r>
            <a:r>
              <a:rPr lang="en-US" sz="3200" b="1" dirty="0" smtClean="0">
                <a:solidFill>
                  <a:srgbClr val="05A8E8"/>
                </a:solidFill>
                <a:latin typeface="Times New Roman" panose="02020603050405020304" pitchFamily="18" charset="0"/>
                <a:cs typeface="Times New Roman" panose="02020603050405020304" pitchFamily="18" charset="0"/>
              </a:rPr>
              <a:t>SINH HOẠT LỚP TUẦN 32</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58462" y="2046974"/>
            <a:ext cx="742542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1: </a:t>
            </a:r>
            <a:r>
              <a:rPr lang="en-US" sz="3600" dirty="0" err="1" smtClean="0">
                <a:latin typeface="Times New Roman" panose="02020603050405020304" pitchFamily="18" charset="0"/>
                <a:cs typeface="Times New Roman" panose="02020603050405020304" pitchFamily="18" charset="0"/>
              </a:rPr>
              <a:t>Tổng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tuần</a:t>
            </a:r>
            <a:endParaRPr lang="en-US" sz="36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729051" y="3392207"/>
            <a:ext cx="749785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latin typeface="Times New Roman" panose="02020603050405020304" pitchFamily="18" charset="0"/>
                <a:cs typeface="Times New Roman" panose="02020603050405020304" pitchFamily="18" charset="0"/>
              </a:rPr>
              <a:t>Đánh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tuần</a:t>
            </a:r>
            <a:r>
              <a:rPr lang="en-US" sz="3600" dirty="0" smtClean="0">
                <a:latin typeface="Times New Roman" panose="02020603050405020304" pitchFamily="18" charset="0"/>
                <a:cs typeface="Times New Roman" panose="02020603050405020304" pitchFamily="18" charset="0"/>
              </a:rPr>
              <a:t> 32</a:t>
            </a:r>
            <a:endParaRPr lang="en-US" sz="3600" dirty="0">
              <a:latin typeface="Times New Roman" panose="02020603050405020304" pitchFamily="18" charset="0"/>
              <a:cs typeface="Times New Roman" panose="02020603050405020304" pitchFamily="18" charset="0"/>
            </a:endParaRPr>
          </a:p>
        </p:txBody>
      </p:sp>
      <p:pic>
        <p:nvPicPr>
          <p:cNvPr id="15" name="图片 2" descr="觅元素584a986cb28da"/>
          <p:cNvPicPr>
            <a:picLocks noChangeAspect="1"/>
          </p:cNvPicPr>
          <p:nvPr/>
        </p:nvPicPr>
        <p:blipFill>
          <a:blip r:embed="rId4"/>
          <a:stretch>
            <a:fillRect/>
          </a:stretch>
        </p:blipFill>
        <p:spPr>
          <a:xfrm flipH="1">
            <a:off x="793095" y="1077168"/>
            <a:ext cx="1890236" cy="5160863"/>
          </a:xfrm>
          <a:prstGeom prst="rect">
            <a:avLst/>
          </a:prstGeom>
        </p:spPr>
      </p:pic>
      <p:sp>
        <p:nvSpPr>
          <p:cNvPr id="5" name="Rounded Rectangle 4"/>
          <p:cNvSpPr/>
          <p:nvPr/>
        </p:nvSpPr>
        <p:spPr>
          <a:xfrm>
            <a:off x="2768043" y="4911634"/>
            <a:ext cx="745886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latin typeface="Times New Roman" panose="02020603050405020304" pitchFamily="18" charset="0"/>
                <a:cs typeface="Times New Roman" panose="02020603050405020304" pitchFamily="18" charset="0"/>
              </a:rPr>
              <a:t>Phương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hướng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tuần</a:t>
            </a:r>
            <a:r>
              <a:rPr lang="en-US" sz="3600" dirty="0" smtClean="0">
                <a:latin typeface="Times New Roman" panose="02020603050405020304" pitchFamily="18" charset="0"/>
                <a:cs typeface="Times New Roman" panose="02020603050405020304" pitchFamily="18" charset="0"/>
              </a:rPr>
              <a:t> 33</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0223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96359" y="199208"/>
            <a:ext cx="18462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75"/>
            <a:ext cx="144780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817688" y="5715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altLang="en-US" sz="2400" kern="0" dirty="0">
              <a:solidFill>
                <a:srgbClr val="0000FF"/>
              </a:solidFill>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1037" y="5072674"/>
            <a:ext cx="1908265" cy="15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421554" y="5159987"/>
            <a:ext cx="1765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B853E54-E998-4621-9392-8E9B73F8E83A}"/>
              </a:ext>
            </a:extLst>
          </p:cNvPr>
          <p:cNvSpPr txBox="1"/>
          <p:nvPr/>
        </p:nvSpPr>
        <p:spPr>
          <a:xfrm>
            <a:off x="2929378" y="897317"/>
            <a:ext cx="6394429" cy="643766"/>
          </a:xfrm>
          <a:prstGeom prst="rect">
            <a:avLst/>
          </a:prstGeom>
          <a:noFill/>
        </p:spPr>
        <p:txBody>
          <a:bodyPr wrap="square" rtlCol="0">
            <a:spAutoFit/>
          </a:bodyPr>
          <a:lstStyle/>
          <a:p>
            <a:pPr>
              <a:lnSpc>
                <a:spcPts val="4267"/>
              </a:lnSpc>
            </a:pPr>
            <a:r>
              <a:rPr lang="en-US" sz="3200" b="1" dirty="0">
                <a:solidFill>
                  <a:srgbClr val="00A651"/>
                </a:solidFill>
              </a:rPr>
              <a:t>         </a:t>
            </a:r>
            <a:r>
              <a:rPr lang="en-US" sz="3200" b="1" dirty="0" smtClean="0">
                <a:solidFill>
                  <a:srgbClr val="05A8E8"/>
                </a:solidFill>
                <a:latin typeface="Times New Roman" panose="02020603050405020304" pitchFamily="18" charset="0"/>
                <a:cs typeface="Times New Roman" panose="02020603050405020304" pitchFamily="18" charset="0"/>
              </a:rPr>
              <a:t>SINH HOẠT LỚP TUẦN 32</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082653" y="1645585"/>
            <a:ext cx="58780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latin typeface="Times New Roman" panose="02020603050405020304" pitchFamily="18" charset="0"/>
                <a:cs typeface="Times New Roman" panose="02020603050405020304" pitchFamily="18" charset="0"/>
              </a:rPr>
              <a:t>Đánh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tuần</a:t>
            </a:r>
            <a:r>
              <a:rPr lang="en-US" sz="3600" dirty="0" smtClean="0">
                <a:latin typeface="Times New Roman" panose="02020603050405020304" pitchFamily="18" charset="0"/>
                <a:cs typeface="Times New Roman" panose="02020603050405020304" pitchFamily="18" charset="0"/>
              </a:rPr>
              <a:t>  32</a:t>
            </a:r>
            <a:endParaRPr lang="en-US" sz="36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093931" y="2677551"/>
            <a:ext cx="593653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latin typeface="Times New Roman" panose="02020603050405020304" pitchFamily="18" charset="0"/>
                <a:cs typeface="Times New Roman" panose="02020603050405020304" pitchFamily="18" charset="0"/>
              </a:rPr>
              <a:t>Ưu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điểm</a:t>
            </a:r>
            <a:endParaRPr lang="en-US" sz="3600" dirty="0">
              <a:latin typeface="Times New Roman" panose="02020603050405020304" pitchFamily="18" charset="0"/>
              <a:cs typeface="Times New Roman" panose="02020603050405020304" pitchFamily="18" charset="0"/>
            </a:endParaRPr>
          </a:p>
        </p:txBody>
      </p:sp>
      <p:pic>
        <p:nvPicPr>
          <p:cNvPr id="13" name="图片 2" descr="觅元素584a986cb28da"/>
          <p:cNvPicPr>
            <a:picLocks noChangeAspect="1"/>
          </p:cNvPicPr>
          <p:nvPr/>
        </p:nvPicPr>
        <p:blipFill>
          <a:blip r:embed="rId4"/>
          <a:stretch>
            <a:fillRect/>
          </a:stretch>
        </p:blipFill>
        <p:spPr>
          <a:xfrm flipH="1">
            <a:off x="571725" y="1219200"/>
            <a:ext cx="1890236" cy="4065746"/>
          </a:xfrm>
          <a:prstGeom prst="rect">
            <a:avLst/>
          </a:prstGeom>
        </p:spPr>
      </p:pic>
      <p:sp>
        <p:nvSpPr>
          <p:cNvPr id="14" name="Rounded Rectangle 13"/>
          <p:cNvSpPr/>
          <p:nvPr/>
        </p:nvSpPr>
        <p:spPr>
          <a:xfrm>
            <a:off x="3058704" y="3749207"/>
            <a:ext cx="590200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latin typeface="Times New Roman" panose="02020603050405020304" pitchFamily="18" charset="0"/>
                <a:cs typeface="Times New Roman" panose="02020603050405020304" pitchFamily="18" charset="0"/>
              </a:rPr>
              <a:t>Tồn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tại</a:t>
            </a:r>
            <a:endParaRPr lang="en-US" sz="36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033683" y="4827746"/>
            <a:ext cx="590200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Hướng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phục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1255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96359" y="199208"/>
            <a:ext cx="18462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75"/>
            <a:ext cx="144780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817688" y="5715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altLang="en-US" sz="2400" kern="0" dirty="0">
              <a:solidFill>
                <a:srgbClr val="0000FF"/>
              </a:solidFill>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1037" y="5072674"/>
            <a:ext cx="1908265" cy="15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421554" y="5159987"/>
            <a:ext cx="1765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B853E54-E998-4621-9392-8E9B73F8E83A}"/>
              </a:ext>
            </a:extLst>
          </p:cNvPr>
          <p:cNvSpPr txBox="1"/>
          <p:nvPr/>
        </p:nvSpPr>
        <p:spPr>
          <a:xfrm>
            <a:off x="2124892" y="510175"/>
            <a:ext cx="9048206" cy="643766"/>
          </a:xfrm>
          <a:prstGeom prst="rect">
            <a:avLst/>
          </a:prstGeom>
          <a:noFill/>
        </p:spPr>
        <p:txBody>
          <a:bodyPr wrap="square" rtlCol="0">
            <a:spAutoFit/>
          </a:bodyPr>
          <a:lstStyle/>
          <a:p>
            <a:pPr>
              <a:lnSpc>
                <a:spcPts val="4267"/>
              </a:lnSpc>
            </a:pPr>
            <a:r>
              <a:rPr lang="en-US" sz="3200" b="1" dirty="0">
                <a:solidFill>
                  <a:srgbClr val="00A651"/>
                </a:solidFill>
              </a:rPr>
              <a:t>         </a:t>
            </a:r>
            <a:r>
              <a:rPr lang="en-US" sz="3200" b="1" dirty="0" smtClean="0">
                <a:solidFill>
                  <a:srgbClr val="05A8E8"/>
                </a:solidFill>
                <a:latin typeface="Times New Roman" panose="02020603050405020304" pitchFamily="18" charset="0"/>
                <a:cs typeface="Times New Roman" panose="02020603050405020304" pitchFamily="18" charset="0"/>
              </a:rPr>
              <a:t>PHƯƠNG HƯỚNG HOẠT ĐỘNG TUẦN 33</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13" name="图片 2" descr="觅元素584a986cb28da"/>
          <p:cNvPicPr>
            <a:picLocks noChangeAspect="1"/>
          </p:cNvPicPr>
          <p:nvPr/>
        </p:nvPicPr>
        <p:blipFill>
          <a:blip r:embed="rId4"/>
          <a:stretch>
            <a:fillRect/>
          </a:stretch>
        </p:blipFill>
        <p:spPr>
          <a:xfrm flipH="1">
            <a:off x="-57668" y="1177290"/>
            <a:ext cx="1890236" cy="5160863"/>
          </a:xfrm>
          <a:prstGeom prst="rect">
            <a:avLst/>
          </a:prstGeom>
        </p:spPr>
      </p:pic>
      <p:sp>
        <p:nvSpPr>
          <p:cNvPr id="14" name="TextBox 13">
            <a:extLst>
              <a:ext uri="{FF2B5EF4-FFF2-40B4-BE49-F238E27FC236}">
                <a16:creationId xmlns:a16="http://schemas.microsoft.com/office/drawing/2014/main" id="{9B853E54-E998-4621-9392-8E9B73F8E83A}"/>
              </a:ext>
            </a:extLst>
          </p:cNvPr>
          <p:cNvSpPr txBox="1"/>
          <p:nvPr/>
        </p:nvSpPr>
        <p:spPr>
          <a:xfrm>
            <a:off x="1601895" y="1331747"/>
            <a:ext cx="9048206" cy="643766"/>
          </a:xfrm>
          <a:prstGeom prst="rect">
            <a:avLst/>
          </a:prstGeom>
          <a:noFill/>
        </p:spPr>
        <p:txBody>
          <a:bodyPr wrap="square" rtlCol="0">
            <a:spAutoFit/>
          </a:bodyPr>
          <a:lstStyle/>
          <a:p>
            <a:pPr>
              <a:lnSpc>
                <a:spcPts val="4267"/>
              </a:lnSpc>
            </a:pP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Khắc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phục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những</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tồn</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tại</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tuần</a:t>
            </a:r>
            <a:r>
              <a:rPr lang="en-US" sz="2800" b="1" dirty="0" smtClean="0">
                <a:solidFill>
                  <a:srgbClr val="00A651"/>
                </a:solidFill>
                <a:latin typeface="Times New Roman" panose="02020603050405020304" pitchFamily="18" charset="0"/>
                <a:cs typeface="Times New Roman" panose="02020603050405020304" pitchFamily="18" charset="0"/>
              </a:rPr>
              <a:t> 32.</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B853E54-E998-4621-9392-8E9B73F8E83A}"/>
              </a:ext>
            </a:extLst>
          </p:cNvPr>
          <p:cNvSpPr txBox="1"/>
          <p:nvPr/>
        </p:nvSpPr>
        <p:spPr>
          <a:xfrm>
            <a:off x="1588817" y="1882320"/>
            <a:ext cx="8976587" cy="643766"/>
          </a:xfrm>
          <a:prstGeom prst="rect">
            <a:avLst/>
          </a:prstGeom>
          <a:noFill/>
        </p:spPr>
        <p:txBody>
          <a:bodyPr wrap="square" rtlCol="0">
            <a:spAutoFit/>
          </a:bodyPr>
          <a:lstStyle/>
          <a:p>
            <a:pPr>
              <a:lnSpc>
                <a:spcPts val="4267"/>
              </a:lnSpc>
            </a:pP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Thực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hiện</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tốt</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nội</a:t>
            </a:r>
            <a:r>
              <a:rPr lang="en-US" sz="2800" b="1" dirty="0" smtClean="0">
                <a:solidFill>
                  <a:srgbClr val="00A651"/>
                </a:solidFill>
                <a:latin typeface="Times New Roman" panose="02020603050405020304" pitchFamily="18" charset="0"/>
                <a:cs typeface="Times New Roman" panose="02020603050405020304" pitchFamily="18" charset="0"/>
              </a:rPr>
              <a:t> qui </a:t>
            </a:r>
            <a:r>
              <a:rPr lang="en-US" sz="2800" b="1" dirty="0" err="1" smtClean="0">
                <a:solidFill>
                  <a:srgbClr val="00A651"/>
                </a:solidFill>
                <a:latin typeface="Times New Roman" panose="02020603050405020304" pitchFamily="18" charset="0"/>
                <a:cs typeface="Times New Roman" panose="02020603050405020304" pitchFamily="18" charset="0"/>
              </a:rPr>
              <a:t>của</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lớp</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của</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trường</a:t>
            </a:r>
            <a:r>
              <a:rPr lang="en-US" sz="2800" b="1" dirty="0" smtClean="0">
                <a:solidFill>
                  <a:srgbClr val="00A651"/>
                </a:solidFill>
                <a:latin typeface="Times New Roman" panose="02020603050405020304" pitchFamily="18" charset="0"/>
                <a:cs typeface="Times New Roman" panose="02020603050405020304" pitchFamily="18" charset="0"/>
              </a:rPr>
              <a:t>.</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B853E54-E998-4621-9392-8E9B73F8E83A}"/>
              </a:ext>
            </a:extLst>
          </p:cNvPr>
          <p:cNvSpPr txBox="1"/>
          <p:nvPr/>
        </p:nvSpPr>
        <p:spPr>
          <a:xfrm>
            <a:off x="1519826" y="2373795"/>
            <a:ext cx="9722939" cy="1195199"/>
          </a:xfrm>
          <a:prstGeom prst="rect">
            <a:avLst/>
          </a:prstGeom>
          <a:noFill/>
        </p:spPr>
        <p:txBody>
          <a:bodyPr wrap="square" rtlCol="0">
            <a:spAutoFit/>
          </a:bodyPr>
          <a:lstStyle/>
          <a:p>
            <a:pPr>
              <a:lnSpc>
                <a:spcPts val="4267"/>
              </a:lnSpc>
            </a:pPr>
            <a:r>
              <a:rPr lang="en-US" sz="3200" b="1" dirty="0">
                <a:solidFill>
                  <a:srgbClr val="00A651"/>
                </a:solidFill>
              </a:rPr>
              <a:t> </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Tự</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giác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hoàn</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thành</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các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nhiệm</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vụ</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học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tập</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tích</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cực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phát</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biểu</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xây</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dựng</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bài</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học</a:t>
            </a:r>
            <a:r>
              <a:rPr lang="en-US" sz="2800" b="1" dirty="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bài</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và</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làm</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bài</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đầy</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đủ</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đúng</a:t>
            </a:r>
            <a:r>
              <a:rPr lang="en-US" sz="2800" b="1" dirty="0" smtClean="0">
                <a:solidFill>
                  <a:srgbClr val="00A651"/>
                </a:solidFill>
                <a:latin typeface="Times New Roman" panose="02020603050405020304" pitchFamily="18" charset="0"/>
                <a:cs typeface="Times New Roman" panose="02020603050405020304" pitchFamily="18" charset="0"/>
              </a:rPr>
              <a:t> qui </a:t>
            </a:r>
            <a:r>
              <a:rPr lang="en-US" sz="2800" b="1" dirty="0" err="1" smtClean="0">
                <a:solidFill>
                  <a:srgbClr val="00A651"/>
                </a:solidFill>
                <a:latin typeface="Times New Roman" panose="02020603050405020304" pitchFamily="18" charset="0"/>
                <a:cs typeface="Times New Roman" panose="02020603050405020304" pitchFamily="18" charset="0"/>
              </a:rPr>
              <a:t>định</a:t>
            </a:r>
            <a:r>
              <a:rPr lang="en-US" sz="2800" b="1" dirty="0" smtClean="0">
                <a:solidFill>
                  <a:srgbClr val="00A651"/>
                </a:solidFill>
                <a:latin typeface="Times New Roman" panose="02020603050405020304" pitchFamily="18" charset="0"/>
                <a:cs typeface="Times New Roman" panose="02020603050405020304" pitchFamily="18" charset="0"/>
              </a:rPr>
              <a:t>.</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B853E54-E998-4621-9392-8E9B73F8E83A}"/>
              </a:ext>
            </a:extLst>
          </p:cNvPr>
          <p:cNvSpPr txBox="1"/>
          <p:nvPr/>
        </p:nvSpPr>
        <p:spPr>
          <a:xfrm>
            <a:off x="1584583" y="3512989"/>
            <a:ext cx="8824129" cy="590033"/>
          </a:xfrm>
          <a:prstGeom prst="rect">
            <a:avLst/>
          </a:prstGeom>
          <a:noFill/>
        </p:spPr>
        <p:txBody>
          <a:bodyPr wrap="square" rtlCol="0">
            <a:spAutoFit/>
          </a:bodyPr>
          <a:lstStyle/>
          <a:p>
            <a:pPr>
              <a:lnSpc>
                <a:spcPts val="4267"/>
              </a:lnSpc>
            </a:pP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Thực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hiện</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tốt</a:t>
            </a:r>
            <a:r>
              <a:rPr lang="en-US" sz="2800" b="1" dirty="0" smtClean="0">
                <a:solidFill>
                  <a:srgbClr val="00A651"/>
                </a:solidFill>
                <a:latin typeface="Times New Roman" panose="02020603050405020304" pitchFamily="18" charset="0"/>
                <a:cs typeface="Times New Roman" panose="02020603050405020304" pitchFamily="18" charset="0"/>
              </a:rPr>
              <a:t> 5k </a:t>
            </a:r>
            <a:r>
              <a:rPr lang="en-US" sz="2800" b="1" dirty="0" err="1" smtClean="0">
                <a:solidFill>
                  <a:srgbClr val="00A651"/>
                </a:solidFill>
                <a:latin typeface="Times New Roman" panose="02020603050405020304" pitchFamily="18" charset="0"/>
                <a:cs typeface="Times New Roman" panose="02020603050405020304" pitchFamily="18" charset="0"/>
              </a:rPr>
              <a:t>để</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phòng</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chống</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dịch</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Covid</a:t>
            </a:r>
            <a:r>
              <a:rPr lang="en-US" sz="2800" b="1" dirty="0" smtClean="0">
                <a:solidFill>
                  <a:srgbClr val="00A651"/>
                </a:solidFill>
                <a:latin typeface="Times New Roman" panose="02020603050405020304" pitchFamily="18" charset="0"/>
                <a:cs typeface="Times New Roman" panose="02020603050405020304" pitchFamily="18" charset="0"/>
              </a:rPr>
              <a:t> 19.</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B853E54-E998-4621-9392-8E9B73F8E83A}"/>
              </a:ext>
            </a:extLst>
          </p:cNvPr>
          <p:cNvSpPr txBox="1"/>
          <p:nvPr/>
        </p:nvSpPr>
        <p:spPr>
          <a:xfrm>
            <a:off x="1122912" y="4111987"/>
            <a:ext cx="9905768" cy="643766"/>
          </a:xfrm>
          <a:prstGeom prst="rect">
            <a:avLst/>
          </a:prstGeom>
          <a:noFill/>
        </p:spPr>
        <p:txBody>
          <a:bodyPr wrap="square" rtlCol="0">
            <a:spAutoFit/>
          </a:bodyPr>
          <a:lstStyle/>
          <a:p>
            <a:pPr>
              <a:lnSpc>
                <a:spcPts val="4267"/>
              </a:lnSpc>
            </a:pPr>
            <a:r>
              <a:rPr lang="en-US" sz="3200" b="1" dirty="0">
                <a:solidFill>
                  <a:srgbClr val="00A651"/>
                </a:solidFill>
              </a:rPr>
              <a:t>     </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Tiếp</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tục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tham</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gia</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cuộc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thi</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đấu</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trường</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Toán</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học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vòng</a:t>
            </a:r>
            <a:r>
              <a:rPr lang="en-US" sz="2800" b="1" dirty="0" smtClean="0">
                <a:solidFill>
                  <a:srgbClr val="00A651"/>
                </a:solidFill>
                <a:latin typeface="Times New Roman" panose="02020603050405020304" pitchFamily="18" charset="0"/>
                <a:cs typeface="Times New Roman" panose="02020603050405020304" pitchFamily="18" charset="0"/>
              </a:rPr>
              <a:t> 7.</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B853E54-E998-4621-9392-8E9B73F8E83A}"/>
              </a:ext>
            </a:extLst>
          </p:cNvPr>
          <p:cNvSpPr txBox="1"/>
          <p:nvPr/>
        </p:nvSpPr>
        <p:spPr>
          <a:xfrm>
            <a:off x="1005613" y="4644503"/>
            <a:ext cx="8976587" cy="614271"/>
          </a:xfrm>
          <a:prstGeom prst="rect">
            <a:avLst/>
          </a:prstGeom>
          <a:noFill/>
        </p:spPr>
        <p:txBody>
          <a:bodyPr wrap="square" rtlCol="0">
            <a:spAutoFit/>
          </a:bodyPr>
          <a:lstStyle/>
          <a:p>
            <a:pPr>
              <a:lnSpc>
                <a:spcPts val="4267"/>
              </a:lnSpc>
            </a:pPr>
            <a:r>
              <a:rPr lang="en-US" sz="3200" b="1" dirty="0">
                <a:solidFill>
                  <a:srgbClr val="00A651"/>
                </a:solidFill>
              </a:rPr>
              <a:t>      </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Vệ</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sinh</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cá</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nhân</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sạch</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sẽ</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nói</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lời</a:t>
            </a:r>
            <a:r>
              <a:rPr lang="en-US" sz="2800" b="1" dirty="0" smtClean="0">
                <a:solidFill>
                  <a:srgbClr val="00A651"/>
                </a:solidFill>
                <a:latin typeface="Times New Roman" panose="02020603050405020304" pitchFamily="18" charset="0"/>
                <a:cs typeface="Times New Roman" panose="02020603050405020304" pitchFamily="18" charset="0"/>
              </a:rPr>
              <a:t> hay </a:t>
            </a:r>
            <a:r>
              <a:rPr lang="en-US" sz="2800" b="1" dirty="0" err="1" smtClean="0">
                <a:solidFill>
                  <a:srgbClr val="00A651"/>
                </a:solidFill>
                <a:latin typeface="Times New Roman" panose="02020603050405020304" pitchFamily="18" charset="0"/>
                <a:cs typeface="Times New Roman" panose="02020603050405020304" pitchFamily="18" charset="0"/>
              </a:rPr>
              <a:t>làm</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việc</a:t>
            </a:r>
            <a:r>
              <a:rPr lang="en-US" sz="2800" b="1" dirty="0" smtClean="0">
                <a:solidFill>
                  <a:srgbClr val="00A651"/>
                </a:solidFill>
                <a:latin typeface="Times New Roman" panose="02020603050405020304" pitchFamily="18" charset="0"/>
                <a:cs typeface="Times New Roman" panose="02020603050405020304" pitchFamily="18" charset="0"/>
              </a:rPr>
              <a:t> </a:t>
            </a:r>
            <a:r>
              <a:rPr lang="en-US" sz="2800" b="1" dirty="0" err="1" smtClean="0">
                <a:solidFill>
                  <a:srgbClr val="00A651"/>
                </a:solidFill>
                <a:latin typeface="Times New Roman" panose="02020603050405020304" pitchFamily="18" charset="0"/>
                <a:cs typeface="Times New Roman" panose="02020603050405020304" pitchFamily="18" charset="0"/>
              </a:rPr>
              <a:t>tốt</a:t>
            </a:r>
            <a:r>
              <a:rPr lang="en-US" sz="2800" b="1" dirty="0" smtClean="0">
                <a:solidFill>
                  <a:srgbClr val="00A651"/>
                </a:solidFill>
                <a:latin typeface="Times New Roman" panose="02020603050405020304" pitchFamily="18" charset="0"/>
                <a:cs typeface="Times New Roman" panose="02020603050405020304" pitchFamily="18" charset="0"/>
              </a:rPr>
              <a:t>.</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519826" y="5288269"/>
            <a:ext cx="8734441" cy="954107"/>
          </a:xfrm>
          <a:prstGeom prst="rect">
            <a:avLst/>
          </a:prstGeom>
          <a:noFill/>
        </p:spPr>
        <p:txBody>
          <a:bodyPr wrap="square" rtlCol="0">
            <a:spAutoFit/>
          </a:bodyPr>
          <a:lstStyle/>
          <a:p>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Tham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gia</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tốt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mọi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phong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trào</a:t>
            </a:r>
            <a:r>
              <a:rPr lang="en-US" sz="2800" b="1" dirty="0" smtClean="0">
                <a:solidFill>
                  <a:srgbClr val="00B050"/>
                </a:solidFill>
                <a:latin typeface="Times New Roman" pitchFamily="18" charset="0"/>
                <a:cs typeface="Times New Roman" pitchFamily="18" charset="0"/>
              </a:rPr>
              <a:t> do </a:t>
            </a:r>
            <a:r>
              <a:rPr lang="en-US" sz="2800" b="1" dirty="0" err="1" smtClean="0">
                <a:solidFill>
                  <a:srgbClr val="00B050"/>
                </a:solidFill>
                <a:latin typeface="Times New Roman" pitchFamily="18" charset="0"/>
                <a:cs typeface="Times New Roman" pitchFamily="18" charset="0"/>
              </a:rPr>
              <a:t>nhà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trường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liên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đội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phát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động</a:t>
            </a:r>
            <a:r>
              <a:rPr lang="en-US" sz="2800" b="1" dirty="0" smtClean="0">
                <a:solidFill>
                  <a:srgbClr val="00B050"/>
                </a:solidFill>
                <a:latin typeface="Times New Roman" pitchFamily="18" charset="0"/>
                <a:cs typeface="Times New Roman" pitchFamily="18" charset="0"/>
              </a:rPr>
              <a:t>. </a:t>
            </a:r>
            <a:endParaRPr lang="en-US" sz="28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5395974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0025" y="148342"/>
            <a:ext cx="2011683" cy="171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9" y="71584"/>
            <a:ext cx="177958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5583" y="4886052"/>
            <a:ext cx="1908265" cy="195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207240" y="4945673"/>
            <a:ext cx="1765663" cy="190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F4C62FC-39AE-4CEC-BD5E-CD4E54DF6C5F}"/>
              </a:ext>
            </a:extLst>
          </p:cNvPr>
          <p:cNvSpPr txBox="1"/>
          <p:nvPr/>
        </p:nvSpPr>
        <p:spPr>
          <a:xfrm>
            <a:off x="2349682" y="1275814"/>
            <a:ext cx="7997738" cy="3139321"/>
          </a:xfrm>
          <a:prstGeom prst="rect">
            <a:avLst/>
          </a:prstGeom>
          <a:noFill/>
          <a:effectLst>
            <a:softEdge rad="31750"/>
          </a:effectLst>
        </p:spPr>
        <p:txBody>
          <a:bodyPr wrap="square">
            <a:spAutoFit/>
          </a:bodyPr>
          <a:lstStyle/>
          <a:p>
            <a:pPr algn="ctr"/>
            <a:r>
              <a:rPr lang="en-US" sz="3200" b="1" dirty="0" smtClean="0">
                <a:solidFill>
                  <a:srgbClr val="00B0F0"/>
                </a:solidFill>
                <a:latin typeface="Times New Roman" panose="02020603050405020304" pitchFamily="18" charset="0"/>
                <a:cs typeface="Times New Roman" panose="02020603050405020304" pitchFamily="18" charset="0"/>
              </a:rPr>
              <a:t> </a:t>
            </a:r>
            <a:r>
              <a:rPr lang="en-US" sz="3600" b="1" dirty="0">
                <a:solidFill>
                  <a:srgbClr val="00B050"/>
                </a:solidFill>
                <a:latin typeface="Times New Roman" panose="02020603050405020304" pitchFamily="18" charset="0"/>
                <a:cs typeface="Times New Roman" panose="02020603050405020304" pitchFamily="18" charset="0"/>
              </a:rPr>
              <a:t>HOẠT ĐỘNG THEO CHỦ ĐỀ</a:t>
            </a:r>
            <a:r>
              <a:rPr lang="en-US" sz="3600" b="1" dirty="0" smtClean="0">
                <a:solidFill>
                  <a:srgbClr val="00B050"/>
                </a:solidFill>
                <a:latin typeface="Times New Roman" panose="02020603050405020304" pitchFamily="18" charset="0"/>
                <a:cs typeface="Times New Roman" panose="02020603050405020304" pitchFamily="18" charset="0"/>
              </a:rPr>
              <a:t>:</a:t>
            </a:r>
          </a:p>
          <a:p>
            <a:pPr algn="ctr"/>
            <a:r>
              <a:rPr lang="en-US" sz="3600" b="1" dirty="0">
                <a:solidFill>
                  <a:srgbClr val="FF0000"/>
                </a:solidFill>
                <a:latin typeface="Times New Roman" panose="02020603050405020304" pitchFamily="18" charset="0"/>
                <a:cs typeface="Times New Roman" panose="02020603050405020304" pitchFamily="18" charset="0"/>
              </a:rPr>
              <a:t>NGHỀ CỦA MẸ, NGHỀ CỦA CHA.</a:t>
            </a:r>
          </a:p>
          <a:p>
            <a:endParaRPr lang="en-US" sz="3600" b="1" dirty="0">
              <a:solidFill>
                <a:srgbClr val="00B050"/>
              </a:solidFill>
              <a:latin typeface="Times New Roman" panose="02020603050405020304" pitchFamily="18" charset="0"/>
              <a:cs typeface="Times New Roman" panose="02020603050405020304" pitchFamily="18" charset="0"/>
            </a:endParaRPr>
          </a:p>
          <a:p>
            <a:endParaRPr lang="en-US" sz="3600" b="1" dirty="0">
              <a:solidFill>
                <a:srgbClr val="00B050"/>
              </a:solidFill>
              <a:latin typeface="Times New Roman" panose="02020603050405020304" pitchFamily="18" charset="0"/>
              <a:cs typeface="Times New Roman" panose="02020603050405020304" pitchFamily="18" charset="0"/>
            </a:endParaRPr>
          </a:p>
          <a:p>
            <a:pPr>
              <a:lnSpc>
                <a:spcPct val="150000"/>
              </a:lnSpc>
            </a:pPr>
            <a:endParaRPr lang="en-US" sz="3600" b="1" i="1" dirty="0">
              <a:solidFill>
                <a:srgbClr val="00B0F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4C62FC-39AE-4CEC-BD5E-CD4E54DF6C5F}"/>
              </a:ext>
            </a:extLst>
          </p:cNvPr>
          <p:cNvSpPr txBox="1"/>
          <p:nvPr/>
        </p:nvSpPr>
        <p:spPr>
          <a:xfrm>
            <a:off x="2104956" y="3220008"/>
            <a:ext cx="9172644" cy="2062103"/>
          </a:xfrm>
          <a:prstGeom prst="rect">
            <a:avLst/>
          </a:prstGeom>
          <a:noFill/>
          <a:effectLst>
            <a:softEdge rad="31750"/>
          </a:effectLst>
        </p:spPr>
        <p:txBody>
          <a:bodyPr wrap="square">
            <a:spAutoFit/>
          </a:bodyPr>
          <a:lstStyle/>
          <a:p>
            <a:r>
              <a:rPr lang="pt-BR" sz="3200" b="1" dirty="0">
                <a:solidFill>
                  <a:srgbClr val="00B0F0"/>
                </a:solidFill>
                <a:latin typeface="Times New Roman" panose="02020603050405020304" pitchFamily="18" charset="0"/>
                <a:cs typeface="Times New Roman" panose="02020603050405020304" pitchFamily="18" charset="0"/>
              </a:rPr>
              <a:t>Hoạt động </a:t>
            </a:r>
            <a:r>
              <a:rPr lang="en-US" sz="3200" b="1" dirty="0">
                <a:solidFill>
                  <a:srgbClr val="00B0F0"/>
                </a:solidFill>
                <a:latin typeface="Times New Roman" panose="02020603050405020304" pitchFamily="18" charset="0"/>
                <a:cs typeface="Times New Roman" panose="02020603050405020304" pitchFamily="18" charset="0"/>
              </a:rPr>
              <a:t>2: Chia </a:t>
            </a:r>
            <a:r>
              <a:rPr lang="en-US" sz="3200" b="1" dirty="0" err="1">
                <a:solidFill>
                  <a:srgbClr val="00B0F0"/>
                </a:solidFill>
                <a:latin typeface="Times New Roman" panose="02020603050405020304" pitchFamily="18" charset="0"/>
                <a:cs typeface="Times New Roman" panose="02020603050405020304" pitchFamily="18" charset="0"/>
              </a:rPr>
              <a:t>sẻ</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thu</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hoạch</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sau</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trải</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nghiệm</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lần</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trước</a:t>
            </a:r>
            <a:r>
              <a:rPr lang="en-US" sz="3200" b="1" dirty="0">
                <a:solidFill>
                  <a:srgbClr val="00B0F0"/>
                </a:solidFill>
                <a:latin typeface="Times New Roman" panose="02020603050405020304" pitchFamily="18" charset="0"/>
                <a:cs typeface="Times New Roman" panose="02020603050405020304" pitchFamily="18" charset="0"/>
              </a:rPr>
              <a:t>.</a:t>
            </a:r>
            <a:endParaRPr lang="en-US" sz="3200" dirty="0">
              <a:solidFill>
                <a:srgbClr val="00B0F0"/>
              </a:solidFill>
              <a:latin typeface="Times New Roman" panose="02020603050405020304" pitchFamily="18" charset="0"/>
              <a:cs typeface="Times New Roman" panose="02020603050405020304" pitchFamily="18" charset="0"/>
            </a:endParaRPr>
          </a:p>
          <a:p>
            <a:r>
              <a:rPr lang="en-US" sz="3200" b="1" dirty="0">
                <a:solidFill>
                  <a:srgbClr val="00B0F0"/>
                </a:solidFill>
                <a:latin typeface="Times New Roman" panose="02020603050405020304" pitchFamily="18" charset="0"/>
                <a:cs typeface="Times New Roman" panose="02020603050405020304" pitchFamily="18" charset="0"/>
              </a:rPr>
              <a:t>      Chia </a:t>
            </a:r>
            <a:r>
              <a:rPr lang="en-US" sz="3200" b="1" dirty="0" err="1">
                <a:solidFill>
                  <a:srgbClr val="00B0F0"/>
                </a:solidFill>
                <a:latin typeface="Times New Roman" panose="02020603050405020304" pitchFamily="18" charset="0"/>
                <a:cs typeface="Times New Roman" panose="02020603050405020304" pitchFamily="18" charset="0"/>
              </a:rPr>
              <a:t>sẻ</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thêm</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những</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điều</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mình</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mới</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biết</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về</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nghề</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nghiệp</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của</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người</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thân</a:t>
            </a:r>
            <a:r>
              <a:rPr lang="en-US" sz="3200" b="1" dirty="0">
                <a:solidFill>
                  <a:srgbClr val="00B0F0"/>
                </a:solidFill>
                <a:latin typeface="Times New Roman" panose="02020603050405020304" pitchFamily="18" charset="0"/>
                <a:cs typeface="Times New Roman" panose="02020603050405020304" pitchFamily="18" charset="0"/>
              </a:rPr>
              <a:t>.</a:t>
            </a:r>
          </a:p>
        </p:txBody>
      </p:sp>
      <p:pic>
        <p:nvPicPr>
          <p:cNvPr id="15" name="图片 2" descr="觅元素584a986cb28da"/>
          <p:cNvPicPr>
            <a:picLocks noChangeAspect="1"/>
          </p:cNvPicPr>
          <p:nvPr/>
        </p:nvPicPr>
        <p:blipFill>
          <a:blip r:embed="rId4"/>
          <a:stretch>
            <a:fillRect/>
          </a:stretch>
        </p:blipFill>
        <p:spPr>
          <a:xfrm flipH="1">
            <a:off x="347652" y="880664"/>
            <a:ext cx="1856844" cy="5069696"/>
          </a:xfrm>
          <a:prstGeom prst="rect">
            <a:avLst/>
          </a:prstGeom>
        </p:spPr>
      </p:pic>
    </p:spTree>
    <p:extLst>
      <p:ext uri="{BB962C8B-B14F-4D97-AF65-F5344CB8AC3E}">
        <p14:creationId xmlns:p14="http://schemas.microsoft.com/office/powerpoint/2010/main" val="18028000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 y="0"/>
            <a:ext cx="12191998" cy="461665"/>
          </a:xfrm>
          <a:prstGeom prst="rect">
            <a:avLst/>
          </a:prstGeom>
          <a:gradFill rotWithShape="1">
            <a:gsLst>
              <a:gs pos="0">
                <a:srgbClr val="00CC00"/>
              </a:gs>
              <a:gs pos="100000">
                <a:srgbClr val="FFFFF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7171"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96359" y="199208"/>
            <a:ext cx="18462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75"/>
            <a:ext cx="144780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1981200" y="1219200"/>
            <a:ext cx="8001000" cy="2438400"/>
          </a:xfrm>
          <a:prstGeom prst="rect">
            <a:avLst/>
          </a:prstGeom>
        </p:spPr>
        <p:txBody>
          <a:bodyPr wrap="none" fromWordArt="1">
            <a:prstTxWarp prst="textChevron">
              <a:avLst>
                <a:gd name="adj" fmla="val 25000"/>
              </a:avLst>
            </a:prstTxWarp>
          </a:bodyPr>
          <a:lstStyle/>
          <a:p>
            <a:pPr algn="ctr"/>
            <a:endParaRPr lang="en-US" sz="3200" b="1" kern="10" spc="-160">
              <a:ln w="12700">
                <a:solidFill>
                  <a:srgbClr val="EAEAEA"/>
                </a:solidFill>
                <a:round/>
                <a:headEnd/>
                <a:tailEnd/>
              </a:ln>
              <a:solidFill>
                <a:srgbClr val="0000FF">
                  <a:alpha val="9490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817688" y="57150"/>
            <a:ext cx="822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altLang="en-US" sz="2400" kern="0" dirty="0">
              <a:solidFill>
                <a:srgbClr val="0000FF"/>
              </a:solidFill>
              <a:latin typeface="Times New Roman" panose="02020603050405020304" pitchFamily="18" charset="0"/>
              <a:cs typeface="Times New Roman" panose="02020603050405020304" pitchFamily="18" charset="0"/>
            </a:endParaRPr>
          </a:p>
        </p:txBody>
      </p:sp>
      <p:pic>
        <p:nvPicPr>
          <p:cNvPr id="7175"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1037" y="5072674"/>
            <a:ext cx="1908265" cy="15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421554" y="5159987"/>
            <a:ext cx="1765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817" y="-2"/>
            <a:ext cx="3640183" cy="678180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120" y="53875"/>
            <a:ext cx="4162697" cy="672792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1" y="53875"/>
            <a:ext cx="4374149" cy="6727925"/>
          </a:xfrm>
          <a:prstGeom prst="rect">
            <a:avLst/>
          </a:prstGeom>
        </p:spPr>
      </p:pic>
    </p:spTree>
    <p:extLst>
      <p:ext uri="{BB962C8B-B14F-4D97-AF65-F5344CB8AC3E}">
        <p14:creationId xmlns:p14="http://schemas.microsoft.com/office/powerpoint/2010/main" val="3575356524"/>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1190</TotalTime>
  <Words>883</Words>
  <Application>Microsoft Office PowerPoint</Application>
  <PresentationFormat>Widescreen</PresentationFormat>
  <Paragraphs>194</Paragraphs>
  <Slides>19</Slides>
  <Notes>11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.VnBahamasBH</vt:lpstr>
      <vt:lpstr>.VnHelvetInsH</vt:lpstr>
      <vt:lpstr>.VnTime</vt:lpstr>
      <vt:lpstr>.VnTimeH</vt:lpstr>
      <vt:lpstr>Arial</vt:lpstr>
      <vt:lpstr>Calibri</vt:lpstr>
      <vt:lpstr>Calibri Light</vt:lpstr>
      <vt:lpstr>Impact</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Dung Tran</dc:creator>
  <cp:lastModifiedBy>Dung Tran</cp:lastModifiedBy>
  <cp:revision>85</cp:revision>
  <dcterms:created xsi:type="dcterms:W3CDTF">2022-04-21T01:31:02Z</dcterms:created>
  <dcterms:modified xsi:type="dcterms:W3CDTF">2025-04-24T01:17:29Z</dcterms:modified>
</cp:coreProperties>
</file>