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299" r:id="rId7"/>
    <p:sldId id="263" r:id="rId8"/>
    <p:sldId id="28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E177D"/>
    <a:srgbClr val="CCFFCC"/>
    <a:srgbClr val="FBD9F5"/>
    <a:srgbClr val="70767A"/>
    <a:srgbClr val="FFCCFF"/>
    <a:srgbClr val="CCFF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70" d="100"/>
          <a:sy n="70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4401879" y="130628"/>
            <a:ext cx="7668823" cy="3480319"/>
          </a:xfrm>
          <a:custGeom>
            <a:avLst/>
            <a:gdLst>
              <a:gd name="connsiteX0" fmla="*/ 0 w 7668823"/>
              <a:gd name="connsiteY0" fmla="*/ 580065 h 3480319"/>
              <a:gd name="connsiteX1" fmla="*/ 580065 w 7668823"/>
              <a:gd name="connsiteY1" fmla="*/ 0 h 3480319"/>
              <a:gd name="connsiteX2" fmla="*/ 7088758 w 7668823"/>
              <a:gd name="connsiteY2" fmla="*/ 0 h 3480319"/>
              <a:gd name="connsiteX3" fmla="*/ 7668823 w 7668823"/>
              <a:gd name="connsiteY3" fmla="*/ 580065 h 3480319"/>
              <a:gd name="connsiteX4" fmla="*/ 7668823 w 7668823"/>
              <a:gd name="connsiteY4" fmla="*/ 2900254 h 3480319"/>
              <a:gd name="connsiteX5" fmla="*/ 7088758 w 7668823"/>
              <a:gd name="connsiteY5" fmla="*/ 3480319 h 3480319"/>
              <a:gd name="connsiteX6" fmla="*/ 580065 w 7668823"/>
              <a:gd name="connsiteY6" fmla="*/ 3480319 h 3480319"/>
              <a:gd name="connsiteX7" fmla="*/ 0 w 7668823"/>
              <a:gd name="connsiteY7" fmla="*/ 2900254 h 3480319"/>
              <a:gd name="connsiteX8" fmla="*/ 0 w 7668823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8823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2440012" y="72427"/>
                  <a:pt x="4126420" y="61419"/>
                  <a:pt x="7088758" y="0"/>
                </a:cubicBezTo>
                <a:cubicBezTo>
                  <a:pt x="7405003" y="-28337"/>
                  <a:pt x="7657915" y="256404"/>
                  <a:pt x="7668823" y="580065"/>
                </a:cubicBezTo>
                <a:cubicBezTo>
                  <a:pt x="7769699" y="1275662"/>
                  <a:pt x="7561510" y="1792752"/>
                  <a:pt x="7668823" y="2900254"/>
                </a:cubicBezTo>
                <a:cubicBezTo>
                  <a:pt x="7673831" y="3195196"/>
                  <a:pt x="7380001" y="3447678"/>
                  <a:pt x="7088758" y="3480319"/>
                </a:cubicBezTo>
                <a:cubicBezTo>
                  <a:pt x="6032383" y="3510146"/>
                  <a:pt x="2636290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7668823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3117433" y="123000"/>
                  <a:pt x="4262690" y="-96860"/>
                  <a:pt x="7088758" y="0"/>
                </a:cubicBezTo>
                <a:cubicBezTo>
                  <a:pt x="7404333" y="-3647"/>
                  <a:pt x="7676539" y="244148"/>
                  <a:pt x="7668823" y="580065"/>
                </a:cubicBezTo>
                <a:cubicBezTo>
                  <a:pt x="7671996" y="1607325"/>
                  <a:pt x="7763090" y="2295014"/>
                  <a:pt x="7668823" y="2900254"/>
                </a:cubicBezTo>
                <a:cubicBezTo>
                  <a:pt x="7640722" y="3230796"/>
                  <a:pt x="7392351" y="3477575"/>
                  <a:pt x="7088758" y="3480319"/>
                </a:cubicBezTo>
                <a:cubicBezTo>
                  <a:pt x="3885370" y="3319612"/>
                  <a:pt x="2208326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537483-899D-1413-9BDD-79851BC55664}"/>
              </a:ext>
            </a:extLst>
          </p:cNvPr>
          <p:cNvSpPr txBox="1"/>
          <p:nvPr/>
        </p:nvSpPr>
        <p:spPr>
          <a:xfrm>
            <a:off x="4810994" y="134299"/>
            <a:ext cx="697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 smtClean="0">
                <a:solidFill>
                  <a:srgbClr val="002060"/>
                </a:solidFill>
              </a:rPr>
              <a:t>22 </a:t>
            </a:r>
            <a:r>
              <a:rPr lang="en-US" sz="3200" b="1" dirty="0" err="1">
                <a:solidFill>
                  <a:srgbClr val="002060"/>
                </a:solidFill>
              </a:rPr>
              <a:t>tháng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4 </a:t>
            </a:r>
            <a:r>
              <a:rPr lang="en-US" sz="3200" b="1" dirty="0" err="1" smtClean="0">
                <a:solidFill>
                  <a:srgbClr val="002060"/>
                </a:solidFill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</a:rPr>
              <a:t> 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=""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B08005-77BF-4BE0-BB88-05AF7FB4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551" y="701219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8278941-90CF-5E66-7B1F-D330CB91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12" y="1019866"/>
            <a:ext cx="2804403" cy="184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859937B-94A0-62B4-5B9A-73DE1FB5A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994" y="1619607"/>
            <a:ext cx="7120745" cy="198137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E0F4524-9A38-3B6A-350E-0E0C79117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  <p:pic>
        <p:nvPicPr>
          <p:cNvPr id="25" name="Picture 24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CC5D5142-EAE9-7ED7-7861-21F28C9241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787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=""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105 362 480 có giá trị là 300 000;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83 965 724 có giá trị là 3 000 000;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121 783 907 có giá trị là 3 000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=""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48E4E117-C014-F55C-AC34-1A1E04A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186398"/>
              </p:ext>
            </p:extLst>
          </p:nvPr>
        </p:nvGraphicFramePr>
        <p:xfrm>
          <a:off x="763772" y="2763665"/>
          <a:ext cx="10515600" cy="1095954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690269218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460503738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96423934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3658267906"/>
                    </a:ext>
                  </a:extLst>
                </a:gridCol>
              </a:tblGrid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93184464"/>
                  </a:ext>
                </a:extLst>
              </a:tr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83 966 000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121 784 000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836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1200329"/>
            <a:chOff x="449784" y="157588"/>
            <a:chExt cx="11511610" cy="1200329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81 063, 40 725, 507 689, 2 640 530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1BA257D-4C3E-FA89-C3C5-78A6A9B31E51}"/>
              </a:ext>
            </a:extLst>
          </p:cNvPr>
          <p:cNvSpPr/>
          <p:nvPr/>
        </p:nvSpPr>
        <p:spPr>
          <a:xfrm>
            <a:off x="2647507" y="1775637"/>
            <a:ext cx="7017488" cy="70174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Mẫu: 81 063 = 80 000 + 1 000 + 60 + 3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200341-5365-1E54-D756-2A78C9258049}"/>
              </a:ext>
            </a:extLst>
          </p:cNvPr>
          <p:cNvSpPr txBox="1"/>
          <p:nvPr/>
        </p:nvSpPr>
        <p:spPr>
          <a:xfrm>
            <a:off x="967563" y="3030279"/>
            <a:ext cx="10175358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40 725 = 40 000 + 700 + 20 + 5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507 689 = 500 000 + 7 000 + 600 + 80 + 9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2 640 530 = 2 000 000 + 600 000 + 40 000 + 500 + 30</a:t>
            </a:r>
          </a:p>
        </p:txBody>
      </p:sp>
    </p:spTree>
    <p:extLst>
      <p:ext uri="{BB962C8B-B14F-4D97-AF65-F5344CB8AC3E}">
        <p14:creationId xmlns:p14="http://schemas.microsoft.com/office/powerpoint/2010/main" val="2968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57AEC2-1911-834A-558E-DC761761B71C}"/>
              </a:ext>
            </a:extLst>
          </p:cNvPr>
          <p:cNvSpPr txBox="1"/>
          <p:nvPr/>
        </p:nvSpPr>
        <p:spPr>
          <a:xfrm>
            <a:off x="903767" y="1509823"/>
            <a:ext cx="102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50 000 + 7 000 + 300 +         + 6 = 57 346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62BBFA5-951B-4439-A92B-B7FD2C3455DD}"/>
              </a:ext>
            </a:extLst>
          </p:cNvPr>
          <p:cNvSpPr txBox="1"/>
          <p:nvPr/>
        </p:nvSpPr>
        <p:spPr>
          <a:xfrm>
            <a:off x="903767" y="2753832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 + 40 000 +              + 200 + 90  = 843 290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216BDDA-67B1-18AD-EC38-BD09881D812D}"/>
              </a:ext>
            </a:extLst>
          </p:cNvPr>
          <p:cNvSpPr/>
          <p:nvPr/>
        </p:nvSpPr>
        <p:spPr>
          <a:xfrm>
            <a:off x="6134986" y="1605516"/>
            <a:ext cx="76554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D038478-E357-03A9-08D5-1166280608AF}"/>
              </a:ext>
            </a:extLst>
          </p:cNvPr>
          <p:cNvSpPr/>
          <p:nvPr/>
        </p:nvSpPr>
        <p:spPr>
          <a:xfrm>
            <a:off x="5337543" y="2753832"/>
            <a:ext cx="124400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2177AA7-86EB-5ED2-0122-D7E1D873FE80}"/>
              </a:ext>
            </a:extLst>
          </p:cNvPr>
          <p:cNvSpPr/>
          <p:nvPr/>
        </p:nvSpPr>
        <p:spPr>
          <a:xfrm>
            <a:off x="6124353" y="1609060"/>
            <a:ext cx="79035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B051A7F-AF06-2447-A777-B66FBBD4ABA9}"/>
              </a:ext>
            </a:extLst>
          </p:cNvPr>
          <p:cNvSpPr/>
          <p:nvPr/>
        </p:nvSpPr>
        <p:spPr>
          <a:xfrm>
            <a:off x="5273747" y="2768009"/>
            <a:ext cx="140349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847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047802-8796-4211-8096-F9635016B9D4}"/>
              </a:ext>
            </a:extLst>
          </p:cNvPr>
          <p:cNvSpPr txBox="1"/>
          <p:nvPr/>
        </p:nvSpPr>
        <p:spPr>
          <a:xfrm>
            <a:off x="776177" y="1424763"/>
            <a:ext cx="10749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Bốn số nào dưới đây tạo thành bốn số tự nhiên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999; 1 000; 1 002; 1 003   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1 958; 1 959; 1 960; 1 961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4 080; 4 081; 4 082; 4 084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2 587; 2 589; 2 590; 2 591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Bốn số nào dưới đây tạo thành bốn số tự nhiên lẻ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5 643; 5 645; 5 647; 5 651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8 009; 8 011; 8 015; 8 017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7 497; 7 499; 7 501; 7 503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6 525; 6 529; 6 531; 6 533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EEA9E3F-AEAB-758C-4A9E-FA7EAF5C48FC}"/>
              </a:ext>
            </a:extLst>
          </p:cNvPr>
          <p:cNvSpPr/>
          <p:nvPr/>
        </p:nvSpPr>
        <p:spPr>
          <a:xfrm>
            <a:off x="5858539" y="1850065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ED10A66-FF99-641D-5479-A0B2C821A82B}"/>
              </a:ext>
            </a:extLst>
          </p:cNvPr>
          <p:cNvSpPr/>
          <p:nvPr/>
        </p:nvSpPr>
        <p:spPr>
          <a:xfrm>
            <a:off x="723013" y="3615070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264636"/>
            <a:ext cx="11586964" cy="2677656"/>
            <a:chOff x="449784" y="19365"/>
            <a:chExt cx="11427719" cy="2677656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10816" y="19365"/>
              <a:ext cx="106666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biết số dân vào giữa năm 2021 của một số nước Đông Nam Á (theo Niên giám thống kê năm 2021)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 Nam: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98 500 000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In-đô-nê-xi-a: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275 100 000 người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Xin-ga-po: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5 700 000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Phi-líp-pin: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110 200 000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B4EEEF-FFD4-C257-3382-81CD6644E030}"/>
              </a:ext>
            </a:extLst>
          </p:cNvPr>
          <p:cNvSpPr txBox="1"/>
          <p:nvPr/>
        </p:nvSpPr>
        <p:spPr>
          <a:xfrm>
            <a:off x="404036" y="3370521"/>
            <a:ext cx="11483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các nước trên, nước nào có số dân ít nhất, nước nào có số dân nhiều nhất?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Viết tên các nước trên theo thứ tự có số dân từ nhiều nhất đến ít nhất.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77A0F9-40FD-B773-BFD9-2466A42E18A8}"/>
              </a:ext>
            </a:extLst>
          </p:cNvPr>
          <p:cNvSpPr txBox="1"/>
          <p:nvPr/>
        </p:nvSpPr>
        <p:spPr>
          <a:xfrm>
            <a:off x="925033" y="4263656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ít nhất là Xin-ga-po.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nhiều nhất là In-đô-nê-xia.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105A1D-D162-EB60-3B03-F160281E55C9}"/>
              </a:ext>
            </a:extLst>
          </p:cNvPr>
          <p:cNvSpPr txBox="1"/>
          <p:nvPr/>
        </p:nvSpPr>
        <p:spPr>
          <a:xfrm>
            <a:off x="935666" y="5571460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 nước theo thứ tự có số dân từ nhiều nhất đến ít nhất là: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In-đô-nê-xi-a; Phi-líp-pin; Việt Nam; Xin-ga-po</a:t>
            </a:r>
          </a:p>
        </p:txBody>
      </p:sp>
    </p:spTree>
    <p:extLst>
      <p:ext uri="{BB962C8B-B14F-4D97-AF65-F5344CB8AC3E}">
        <p14:creationId xmlns:p14="http://schemas.microsoft.com/office/powerpoint/2010/main" val="417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597596" cy="718519"/>
            <a:chOff x="449784" y="157588"/>
            <a:chExt cx="11438205" cy="718519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21302" y="168221"/>
              <a:ext cx="1066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lang="en-US" sz="4000" b="1" dirty="0">
                  <a:solidFill>
                    <a:srgbClr val="3131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1A6559-DC84-DE13-19EC-C5C6FC8BDCD6}"/>
              </a:ext>
            </a:extLst>
          </p:cNvPr>
          <p:cNvSpPr txBox="1"/>
          <p:nvPr/>
        </p:nvSpPr>
        <p:spPr>
          <a:xfrm>
            <a:off x="754912" y="1467293"/>
            <a:ext cx="1086647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AC1C848-08A9-0400-0B70-F2A16E610AE3}"/>
              </a:ext>
            </a:extLst>
          </p:cNvPr>
          <p:cNvSpPr/>
          <p:nvPr/>
        </p:nvSpPr>
        <p:spPr>
          <a:xfrm>
            <a:off x="5135526" y="1669312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6DDF91-DBD0-A381-5590-DED1ABE3EF1F}"/>
              </a:ext>
            </a:extLst>
          </p:cNvPr>
          <p:cNvSpPr/>
          <p:nvPr/>
        </p:nvSpPr>
        <p:spPr>
          <a:xfrm>
            <a:off x="8123274" y="2402958"/>
            <a:ext cx="170120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78FFCA8-73B5-6357-32AE-446C7B8A5F3B}"/>
              </a:ext>
            </a:extLst>
          </p:cNvPr>
          <p:cNvSpPr/>
          <p:nvPr/>
        </p:nvSpPr>
        <p:spPr>
          <a:xfrm>
            <a:off x="7899992" y="3157870"/>
            <a:ext cx="1467292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F4D9C88-F8EA-5432-9695-5B1B7E6D1D7D}"/>
              </a:ext>
            </a:extLst>
          </p:cNvPr>
          <p:cNvSpPr/>
          <p:nvPr/>
        </p:nvSpPr>
        <p:spPr>
          <a:xfrm>
            <a:off x="8782494" y="3838354"/>
            <a:ext cx="199891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5FBBCAD-ABC4-5A01-2FD7-ACD8A49ECDED}"/>
              </a:ext>
            </a:extLst>
          </p:cNvPr>
          <p:cNvSpPr/>
          <p:nvPr/>
        </p:nvSpPr>
        <p:spPr>
          <a:xfrm>
            <a:off x="5139071" y="1672856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281157-B764-71DB-59C6-9AFDC4E915E5}"/>
              </a:ext>
            </a:extLst>
          </p:cNvPr>
          <p:cNvSpPr/>
          <p:nvPr/>
        </p:nvSpPr>
        <p:spPr>
          <a:xfrm>
            <a:off x="8116186" y="2406503"/>
            <a:ext cx="1687033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9 876 543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A34CBCC-FFD6-59E9-B357-18DFA4C31947}"/>
              </a:ext>
            </a:extLst>
          </p:cNvPr>
          <p:cNvSpPr/>
          <p:nvPr/>
        </p:nvSpPr>
        <p:spPr>
          <a:xfrm>
            <a:off x="7892903" y="3150782"/>
            <a:ext cx="1474381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102 345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89A416A-E67B-11F0-65B8-0DB608251195}"/>
              </a:ext>
            </a:extLst>
          </p:cNvPr>
          <p:cNvSpPr/>
          <p:nvPr/>
        </p:nvSpPr>
        <p:spPr>
          <a:xfrm>
            <a:off x="8764773" y="3852531"/>
            <a:ext cx="203790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</p:spTree>
    <p:extLst>
      <p:ext uri="{BB962C8B-B14F-4D97-AF65-F5344CB8AC3E}">
        <p14:creationId xmlns:p14="http://schemas.microsoft.com/office/powerpoint/2010/main" val="1968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=""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="" xmlns:a16="http://schemas.microsoft.com/office/drawing/2014/main" id="{2DBE90FC-7BEB-736F-188F-9F0F51E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8" y="158008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=""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=""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=""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=""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1605118"/>
                <a:gd name="connsiteY0" fmla="*/ 333608 h 2001607"/>
                <a:gd name="connsiteX1" fmla="*/ 333608 w 11605118"/>
                <a:gd name="connsiteY1" fmla="*/ 0 h 2001607"/>
                <a:gd name="connsiteX2" fmla="*/ 11271510 w 11605118"/>
                <a:gd name="connsiteY2" fmla="*/ 0 h 2001607"/>
                <a:gd name="connsiteX3" fmla="*/ 11605118 w 11605118"/>
                <a:gd name="connsiteY3" fmla="*/ 333608 h 2001607"/>
                <a:gd name="connsiteX4" fmla="*/ 11605118 w 11605118"/>
                <a:gd name="connsiteY4" fmla="*/ 1667999 h 2001607"/>
                <a:gd name="connsiteX5" fmla="*/ 11271510 w 11605118"/>
                <a:gd name="connsiteY5" fmla="*/ 2001607 h 2001607"/>
                <a:gd name="connsiteX6" fmla="*/ 333608 w 11605118"/>
                <a:gd name="connsiteY6" fmla="*/ 2001607 h 2001607"/>
                <a:gd name="connsiteX7" fmla="*/ 0 w 11605118"/>
                <a:gd name="connsiteY7" fmla="*/ 1667999 h 2001607"/>
                <a:gd name="connsiteX8" fmla="*/ 0 w 11605118"/>
                <a:gd name="connsiteY8" fmla="*/ 333608 h 200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5118" h="2001607" fill="none" extrusionOk="0">
                  <a:moveTo>
                    <a:pt x="0" y="333608"/>
                  </a:moveTo>
                  <a:cubicBezTo>
                    <a:pt x="-2271" y="149502"/>
                    <a:pt x="144149" y="29594"/>
                    <a:pt x="333608" y="0"/>
                  </a:cubicBezTo>
                  <a:cubicBezTo>
                    <a:pt x="1662192" y="77600"/>
                    <a:pt x="8743889" y="-27269"/>
                    <a:pt x="11271510" y="0"/>
                  </a:cubicBezTo>
                  <a:cubicBezTo>
                    <a:pt x="11465609" y="-12996"/>
                    <a:pt x="11612457" y="151522"/>
                    <a:pt x="11605118" y="333608"/>
                  </a:cubicBezTo>
                  <a:cubicBezTo>
                    <a:pt x="11609145" y="584852"/>
                    <a:pt x="11636702" y="1054382"/>
                    <a:pt x="11605118" y="1667999"/>
                  </a:cubicBezTo>
                  <a:cubicBezTo>
                    <a:pt x="11574582" y="1840301"/>
                    <a:pt x="11444524" y="2006561"/>
                    <a:pt x="11271510" y="2001607"/>
                  </a:cubicBezTo>
                  <a:cubicBezTo>
                    <a:pt x="7969638" y="2050784"/>
                    <a:pt x="2155967" y="1878905"/>
                    <a:pt x="333608" y="2001607"/>
                  </a:cubicBezTo>
                  <a:cubicBezTo>
                    <a:pt x="148706" y="2006638"/>
                    <a:pt x="-5401" y="1856896"/>
                    <a:pt x="0" y="1667999"/>
                  </a:cubicBezTo>
                  <a:cubicBezTo>
                    <a:pt x="-86338" y="1195931"/>
                    <a:pt x="119956" y="866888"/>
                    <a:pt x="0" y="333608"/>
                  </a:cubicBezTo>
                  <a:close/>
                </a:path>
                <a:path w="11605118" h="2001607" stroke="0" extrusionOk="0">
                  <a:moveTo>
                    <a:pt x="0" y="333608"/>
                  </a:moveTo>
                  <a:cubicBezTo>
                    <a:pt x="33922" y="145484"/>
                    <a:pt x="172692" y="-1557"/>
                    <a:pt x="333608" y="0"/>
                  </a:cubicBezTo>
                  <a:cubicBezTo>
                    <a:pt x="1923896" y="-129276"/>
                    <a:pt x="6561251" y="-77778"/>
                    <a:pt x="11271510" y="0"/>
                  </a:cubicBezTo>
                  <a:cubicBezTo>
                    <a:pt x="11451670" y="-13028"/>
                    <a:pt x="11600411" y="176502"/>
                    <a:pt x="11605118" y="333608"/>
                  </a:cubicBezTo>
                  <a:cubicBezTo>
                    <a:pt x="11504466" y="673210"/>
                    <a:pt x="11528342" y="1529007"/>
                    <a:pt x="11605118" y="1667999"/>
                  </a:cubicBezTo>
                  <a:cubicBezTo>
                    <a:pt x="11620575" y="1884843"/>
                    <a:pt x="11447832" y="2004301"/>
                    <a:pt x="11271510" y="2001607"/>
                  </a:cubicBezTo>
                  <a:cubicBezTo>
                    <a:pt x="8463406" y="2045827"/>
                    <a:pt x="1489810" y="1972225"/>
                    <a:pt x="333608" y="2001607"/>
                  </a:cubicBezTo>
                  <a:cubicBezTo>
                    <a:pt x="147955" y="1996207"/>
                    <a:pt x="-23490" y="1846817"/>
                    <a:pt x="0" y="1667999"/>
                  </a:cubicBezTo>
                  <a:cubicBezTo>
                    <a:pt x="-49265" y="1418777"/>
                    <a:pt x="-94351" y="582792"/>
                    <a:pt x="0" y="33360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=""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GV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=""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22E4CECF-0A51-A8B1-FFCD-219CA1D47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số tiền điện tháng Hai của ba công ty ở một tòa nhà văn phòng.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29100"/>
              </p:ext>
            </p:extLst>
          </p:nvPr>
        </p:nvGraphicFramePr>
        <p:xfrm>
          <a:off x="593650" y="1987487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=""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công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372140" y="3583172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505"/>
              </p:ext>
            </p:extLst>
          </p:nvPr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=""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=""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Công ty A: Một trăm linh năm triệu ba trăm sáu mươi hai nghìn bốn trăm tám mươi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B: Tám mươi ba triệu chín trăm sáu mươi lăm nghìn bảy trăm hai mươi tư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C: Một trăm hai mươi mốt triệu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bảy trăm tám mươi ba nghìn chín trăm linh bảy đồng</a:t>
            </a:r>
          </a:p>
        </p:txBody>
      </p:sp>
    </p:spTree>
    <p:extLst>
      <p:ext uri="{BB962C8B-B14F-4D97-AF65-F5344CB8AC3E}">
        <p14:creationId xmlns:p14="http://schemas.microsoft.com/office/powerpoint/2010/main" val="554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622</TotalTime>
  <Words>824</Words>
  <Application>Microsoft Office PowerPoint</Application>
  <PresentationFormat>Widescreen</PresentationFormat>
  <Paragraphs>120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SVN-Apple</vt:lpstr>
      <vt:lpstr>SVN-ARCO Typography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DELL</cp:lastModifiedBy>
  <cp:revision>52</cp:revision>
  <dcterms:created xsi:type="dcterms:W3CDTF">2022-08-10T15:46:39Z</dcterms:created>
  <dcterms:modified xsi:type="dcterms:W3CDTF">2025-04-22T08:04:41Z</dcterms:modified>
  <cp:category>9Slide.vn</cp:category>
</cp:coreProperties>
</file>