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8" r:id="rId2"/>
    <p:sldMasterId id="2147483710" r:id="rId3"/>
  </p:sldMasterIdLst>
  <p:notesMasterIdLst>
    <p:notesMasterId r:id="rId19"/>
  </p:notesMasterIdLst>
  <p:sldIdLst>
    <p:sldId id="382" r:id="rId4"/>
    <p:sldId id="553" r:id="rId5"/>
    <p:sldId id="329" r:id="rId6"/>
    <p:sldId id="493" r:id="rId7"/>
    <p:sldId id="683" r:id="rId8"/>
    <p:sldId id="684" r:id="rId9"/>
    <p:sldId id="685" r:id="rId10"/>
    <p:sldId id="689" r:id="rId11"/>
    <p:sldId id="681" r:id="rId12"/>
    <p:sldId id="659" r:id="rId13"/>
    <p:sldId id="682" r:id="rId14"/>
    <p:sldId id="686" r:id="rId15"/>
    <p:sldId id="687" r:id="rId16"/>
    <p:sldId id="381" r:id="rId17"/>
    <p:sldId id="6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708"/>
      </p:cViewPr>
      <p:guideLst>
        <p:guide orient="horz" pos="2160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968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570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02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01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50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7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9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8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82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D83D5D-4F08-4A5F-9FBD-A2255F57E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13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C87A-23D2-41C9-8638-66AE9803032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30531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DADF-3A0D-40BE-9D58-A2427267C64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65406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0CB5-2FFF-4876-A874-849A4C4337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7733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F3C3-0447-4D84-ADAD-5C88439F5D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89726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5508-6C1D-441C-B432-288206720FE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71608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0DB2-C0FF-4266-ABE1-213EB3AF6BC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556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15C5-9661-4D06-A75A-BF1D21731A2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94353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450C-D04F-4FF3-872A-B37C4CE38A6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4533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8DD8-88AD-428C-BBF0-6EBE74D3933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62100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8CD2-F223-49AD-AAB6-C25B4564A3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7485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E8F5-34E5-4308-AB80-2C1E8E140ED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4734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29299-8C71-43CC-99AD-AEDBC557FD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0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bldLvl="0" animBg="1"/>
      <p:bldP spid="242691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25400"/>
            <a:ext cx="11976523" cy="660019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CC23F7F-2BE1-B31F-6C32-7B8A56B5F62C}"/>
              </a:ext>
            </a:extLst>
          </p:cNvPr>
          <p:cNvSpPr/>
          <p:nvPr/>
        </p:nvSpPr>
        <p:spPr>
          <a:xfrm>
            <a:off x="4665940" y="2679164"/>
            <a:ext cx="38140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ÂM NHẠC LỚP 3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T 32 - KNTT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z2608780933417_9309bf733e8123334d60cb64ab350f25.png">
            <a:extLst>
              <a:ext uri="{FF2B5EF4-FFF2-40B4-BE49-F238E27FC236}">
                <a16:creationId xmlns:a16="http://schemas.microsoft.com/office/drawing/2014/main" id="{FC2058FB-2799-D543-CE2F-5A1401F87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10" y="3682537"/>
            <a:ext cx="2808606" cy="31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34">
            <a:extLst>
              <a:ext uri="{FF2B5EF4-FFF2-40B4-BE49-F238E27FC236}">
                <a16:creationId xmlns:a16="http://schemas.microsoft.com/office/drawing/2014/main" id="{68A435D8-1E61-0447-E4CA-1296DCC4ECA5}"/>
              </a:ext>
            </a:extLst>
          </p:cNvPr>
          <p:cNvGrpSpPr/>
          <p:nvPr/>
        </p:nvGrpSpPr>
        <p:grpSpPr bwMode="auto">
          <a:xfrm>
            <a:off x="-67945" y="5331279"/>
            <a:ext cx="12489180" cy="1526721"/>
            <a:chOff x="0" y="4003"/>
            <a:chExt cx="5511" cy="317"/>
          </a:xfrm>
        </p:grpSpPr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8368A718-57ED-E80B-58A1-F27F5EBC0B69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676783D6-BCA7-4008-248A-3321D2756AE7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D50737E5-4609-AAF5-2B77-57F5874CFC5D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6479966D-5FDA-79EE-A2ED-0EBB5C4477C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20" name="Freeform 39">
                <a:extLst>
                  <a:ext uri="{FF2B5EF4-FFF2-40B4-BE49-F238E27FC236}">
                    <a16:creationId xmlns:a16="http://schemas.microsoft.com/office/drawing/2014/main" id="{00F56E42-C9E5-D7B0-BDB4-E2970F3B16DA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 40">
                <a:extLst>
                  <a:ext uri="{FF2B5EF4-FFF2-40B4-BE49-F238E27FC236}">
                    <a16:creationId xmlns:a16="http://schemas.microsoft.com/office/drawing/2014/main" id="{1FB4550E-6268-6A61-1D8E-28B97A735148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41">
                <a:extLst>
                  <a:ext uri="{FF2B5EF4-FFF2-40B4-BE49-F238E27FC236}">
                    <a16:creationId xmlns:a16="http://schemas.microsoft.com/office/drawing/2014/main" id="{74A00B32-C1C7-9ADE-FC9B-4E672C288E0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42">
                <a:extLst>
                  <a:ext uri="{FF2B5EF4-FFF2-40B4-BE49-F238E27FC236}">
                    <a16:creationId xmlns:a16="http://schemas.microsoft.com/office/drawing/2014/main" id="{F765422E-A952-994B-2FD6-89F4223C2FD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43">
                <a:extLst>
                  <a:ext uri="{FF2B5EF4-FFF2-40B4-BE49-F238E27FC236}">
                    <a16:creationId xmlns:a16="http://schemas.microsoft.com/office/drawing/2014/main" id="{5AE6B595-1455-DECC-360E-94F12648878E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44">
                <a:extLst>
                  <a:ext uri="{FF2B5EF4-FFF2-40B4-BE49-F238E27FC236}">
                    <a16:creationId xmlns:a16="http://schemas.microsoft.com/office/drawing/2014/main" id="{050EC95C-0178-0BE8-A013-30D560379476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45">
                <a:extLst>
                  <a:ext uri="{FF2B5EF4-FFF2-40B4-BE49-F238E27FC236}">
                    <a16:creationId xmlns:a16="http://schemas.microsoft.com/office/drawing/2014/main" id="{BBA70E7D-52F6-4301-B873-DBD44C6A258B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46">
                <a:extLst>
                  <a:ext uri="{FF2B5EF4-FFF2-40B4-BE49-F238E27FC236}">
                    <a16:creationId xmlns:a16="http://schemas.microsoft.com/office/drawing/2014/main" id="{FF338F11-52BF-7D5C-CBF3-187037B71342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47">
                <a:extLst>
                  <a:ext uri="{FF2B5EF4-FFF2-40B4-BE49-F238E27FC236}">
                    <a16:creationId xmlns:a16="http://schemas.microsoft.com/office/drawing/2014/main" id="{0BF09E53-911B-E784-4CF6-FB9948F8F00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48">
                <a:extLst>
                  <a:ext uri="{FF2B5EF4-FFF2-40B4-BE49-F238E27FC236}">
                    <a16:creationId xmlns:a16="http://schemas.microsoft.com/office/drawing/2014/main" id="{30F82353-EA28-6249-F7A9-EF7500BDF32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49">
                <a:extLst>
                  <a:ext uri="{FF2B5EF4-FFF2-40B4-BE49-F238E27FC236}">
                    <a16:creationId xmlns:a16="http://schemas.microsoft.com/office/drawing/2014/main" id="{1F1FFE5E-CE2D-198A-B588-8C206326B9F5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50">
                <a:extLst>
                  <a:ext uri="{FF2B5EF4-FFF2-40B4-BE49-F238E27FC236}">
                    <a16:creationId xmlns:a16="http://schemas.microsoft.com/office/drawing/2014/main" id="{35E8A4D2-FE5C-A6EE-F6B3-C02A62609E8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51">
                <a:extLst>
                  <a:ext uri="{FF2B5EF4-FFF2-40B4-BE49-F238E27FC236}">
                    <a16:creationId xmlns:a16="http://schemas.microsoft.com/office/drawing/2014/main" id="{EDF6E1D3-D787-FEC4-FE23-34DF7BDC9A58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52">
                <a:extLst>
                  <a:ext uri="{FF2B5EF4-FFF2-40B4-BE49-F238E27FC236}">
                    <a16:creationId xmlns:a16="http://schemas.microsoft.com/office/drawing/2014/main" id="{C3613A3C-0E6E-0B32-43F2-E2D8B425E817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53">
                <a:extLst>
                  <a:ext uri="{FF2B5EF4-FFF2-40B4-BE49-F238E27FC236}">
                    <a16:creationId xmlns:a16="http://schemas.microsoft.com/office/drawing/2014/main" id="{571F9381-81B8-B816-D4B9-0AF6E9FA1B3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54">
                <a:extLst>
                  <a:ext uri="{FF2B5EF4-FFF2-40B4-BE49-F238E27FC236}">
                    <a16:creationId xmlns:a16="http://schemas.microsoft.com/office/drawing/2014/main" id="{7329220C-9555-1736-1EC2-2F7C8F3D2DC8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55">
                <a:extLst>
                  <a:ext uri="{FF2B5EF4-FFF2-40B4-BE49-F238E27FC236}">
                    <a16:creationId xmlns:a16="http://schemas.microsoft.com/office/drawing/2014/main" id="{FD442828-87E6-3A80-F1FE-F7EC044B216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56">
                <a:extLst>
                  <a:ext uri="{FF2B5EF4-FFF2-40B4-BE49-F238E27FC236}">
                    <a16:creationId xmlns:a16="http://schemas.microsoft.com/office/drawing/2014/main" id="{3E0F38E7-1CCC-91C4-B954-4117586ACE5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57">
                <a:extLst>
                  <a:ext uri="{FF2B5EF4-FFF2-40B4-BE49-F238E27FC236}">
                    <a16:creationId xmlns:a16="http://schemas.microsoft.com/office/drawing/2014/main" id="{BC0389E8-FF23-B7A9-9F64-68878A8CF030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58">
                <a:extLst>
                  <a:ext uri="{FF2B5EF4-FFF2-40B4-BE49-F238E27FC236}">
                    <a16:creationId xmlns:a16="http://schemas.microsoft.com/office/drawing/2014/main" id="{BBF5CB60-CD1B-2B47-956F-FD98229415D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59">
                <a:extLst>
                  <a:ext uri="{FF2B5EF4-FFF2-40B4-BE49-F238E27FC236}">
                    <a16:creationId xmlns:a16="http://schemas.microsoft.com/office/drawing/2014/main" id="{6073C8A3-2A8E-589A-0301-C615E6F84E0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60">
                <a:extLst>
                  <a:ext uri="{FF2B5EF4-FFF2-40B4-BE49-F238E27FC236}">
                    <a16:creationId xmlns:a16="http://schemas.microsoft.com/office/drawing/2014/main" id="{04E29C08-9B79-B2AC-D7A2-E6714FF8CAE8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61">
                <a:extLst>
                  <a:ext uri="{FF2B5EF4-FFF2-40B4-BE49-F238E27FC236}">
                    <a16:creationId xmlns:a16="http://schemas.microsoft.com/office/drawing/2014/main" id="{7ABCF371-1953-02CB-27F0-3A20278948B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62">
                <a:extLst>
                  <a:ext uri="{FF2B5EF4-FFF2-40B4-BE49-F238E27FC236}">
                    <a16:creationId xmlns:a16="http://schemas.microsoft.com/office/drawing/2014/main" id="{ECE71296-23AC-A794-1072-572D38641492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63">
                <a:extLst>
                  <a:ext uri="{FF2B5EF4-FFF2-40B4-BE49-F238E27FC236}">
                    <a16:creationId xmlns:a16="http://schemas.microsoft.com/office/drawing/2014/main" id="{F12AA1B0-CE04-AA79-1AA2-DFDF58FDB3E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Freeform 64">
                <a:extLst>
                  <a:ext uri="{FF2B5EF4-FFF2-40B4-BE49-F238E27FC236}">
                    <a16:creationId xmlns:a16="http://schemas.microsoft.com/office/drawing/2014/main" id="{216087BC-EE5B-19DE-B7E8-80787FBDA69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Freeform 65">
                <a:extLst>
                  <a:ext uri="{FF2B5EF4-FFF2-40B4-BE49-F238E27FC236}">
                    <a16:creationId xmlns:a16="http://schemas.microsoft.com/office/drawing/2014/main" id="{B67FAB5D-7ACB-BDB1-9392-5404154D4FE2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Freeform 66">
                <a:extLst>
                  <a:ext uri="{FF2B5EF4-FFF2-40B4-BE49-F238E27FC236}">
                    <a16:creationId xmlns:a16="http://schemas.microsoft.com/office/drawing/2014/main" id="{AEF9081A-9217-7BE9-13D3-246693C4FB85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eform 67">
                <a:extLst>
                  <a:ext uri="{FF2B5EF4-FFF2-40B4-BE49-F238E27FC236}">
                    <a16:creationId xmlns:a16="http://schemas.microsoft.com/office/drawing/2014/main" id="{440B4FA1-65BA-B941-942C-6CABACE268C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68">
                <a:extLst>
                  <a:ext uri="{FF2B5EF4-FFF2-40B4-BE49-F238E27FC236}">
                    <a16:creationId xmlns:a16="http://schemas.microsoft.com/office/drawing/2014/main" id="{F0393139-A6B1-D6B5-BA00-E251201A3DC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Freeform 69">
                <a:extLst>
                  <a:ext uri="{FF2B5EF4-FFF2-40B4-BE49-F238E27FC236}">
                    <a16:creationId xmlns:a16="http://schemas.microsoft.com/office/drawing/2014/main" id="{6B97D36E-DA77-3D03-71B9-3F357B6DBD5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eform 70">
                <a:extLst>
                  <a:ext uri="{FF2B5EF4-FFF2-40B4-BE49-F238E27FC236}">
                    <a16:creationId xmlns:a16="http://schemas.microsoft.com/office/drawing/2014/main" id="{22D69135-6EFF-FBF2-1D5F-2DCD1B00BF5E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Freeform 71">
                <a:extLst>
                  <a:ext uri="{FF2B5EF4-FFF2-40B4-BE49-F238E27FC236}">
                    <a16:creationId xmlns:a16="http://schemas.microsoft.com/office/drawing/2014/main" id="{2B6FA800-BB96-F174-2A4E-44811F33B871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72">
              <a:extLst>
                <a:ext uri="{FF2B5EF4-FFF2-40B4-BE49-F238E27FC236}">
                  <a16:creationId xmlns:a16="http://schemas.microsoft.com/office/drawing/2014/main" id="{9A340204-943F-7A12-5E2A-5EDC05FF0522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EBF1936A-ED6F-D5BB-7987-88F8C12D31E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485D0C89-D400-1526-C248-DFFFB5F5A4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FA3243D8-2370-07E2-4012-80E8E954174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7DF8C482-4EC6-BB4A-07DC-BF6B50BB223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id="{B9F1715D-32F8-9DC1-2E6F-07523AE50A64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Freeform 78">
                <a:extLst>
                  <a:ext uri="{FF2B5EF4-FFF2-40B4-BE49-F238E27FC236}">
                    <a16:creationId xmlns:a16="http://schemas.microsoft.com/office/drawing/2014/main" id="{2C5921D4-8C19-993F-4C98-E02B07D8B366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reeform 79">
                <a:extLst>
                  <a:ext uri="{FF2B5EF4-FFF2-40B4-BE49-F238E27FC236}">
                    <a16:creationId xmlns:a16="http://schemas.microsoft.com/office/drawing/2014/main" id="{63427182-9A8E-E760-7695-A1A1D8FF701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E98B7CE4-306D-368B-2955-0059BDB1BFA9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11C494F7-3309-61C5-97B5-F601ED1C92C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4A38C428-3046-53E7-29BF-0D0DFDD8A5FC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62B88506-6C86-AFAF-A796-A9A5D127794D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98426D89-F42F-AE6A-03F5-5CA73DA1C403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30B6D12A-0C98-D84F-2590-AA7B63E07475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17661280-0516-9482-9B34-B0626124B6A7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262C3B69-4DB7-D762-300C-4E95109180D7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4128A09A-C6DE-C3D4-9917-9DDB071AD92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9B1CE5C9-0F87-EF17-49D5-3A4F02159248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A8095740-066C-586D-5CCA-15C870C7FD5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176D5774-51F9-A717-4C22-36A61F500DD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593ABD0B-F8C7-DC2C-49FD-53C0DBE88684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8027FB29-A63B-A2DE-019D-71F11513B49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Freeform 94">
                <a:extLst>
                  <a:ext uri="{FF2B5EF4-FFF2-40B4-BE49-F238E27FC236}">
                    <a16:creationId xmlns:a16="http://schemas.microsoft.com/office/drawing/2014/main" id="{BEBBE76A-8433-3A2D-7C05-B0B0AB50904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Freeform 95">
                <a:extLst>
                  <a:ext uri="{FF2B5EF4-FFF2-40B4-BE49-F238E27FC236}">
                    <a16:creationId xmlns:a16="http://schemas.microsoft.com/office/drawing/2014/main" id="{CB97F4C1-7617-908F-F9D1-5D049B1369F7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Freeform 96">
                <a:extLst>
                  <a:ext uri="{FF2B5EF4-FFF2-40B4-BE49-F238E27FC236}">
                    <a16:creationId xmlns:a16="http://schemas.microsoft.com/office/drawing/2014/main" id="{F9869EAD-82B8-304A-50C0-94719E2E7480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Freeform 97">
                <a:extLst>
                  <a:ext uri="{FF2B5EF4-FFF2-40B4-BE49-F238E27FC236}">
                    <a16:creationId xmlns:a16="http://schemas.microsoft.com/office/drawing/2014/main" id="{82E2495F-432A-94D5-FBFB-951AB7D6CB7F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Freeform 98">
                <a:extLst>
                  <a:ext uri="{FF2B5EF4-FFF2-40B4-BE49-F238E27FC236}">
                    <a16:creationId xmlns:a16="http://schemas.microsoft.com/office/drawing/2014/main" id="{2AB5370D-ADCC-B4C0-89DB-8CCAABA05F18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reeform 99">
                <a:extLst>
                  <a:ext uri="{FF2B5EF4-FFF2-40B4-BE49-F238E27FC236}">
                    <a16:creationId xmlns:a16="http://schemas.microsoft.com/office/drawing/2014/main" id="{8A3DEBBF-8ADC-9364-FFC6-60C9C73120C4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100">
                <a:extLst>
                  <a:ext uri="{FF2B5EF4-FFF2-40B4-BE49-F238E27FC236}">
                    <a16:creationId xmlns:a16="http://schemas.microsoft.com/office/drawing/2014/main" id="{1C7093DF-BE58-D3E3-7ECD-37168934073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 101">
                <a:extLst>
                  <a:ext uri="{FF2B5EF4-FFF2-40B4-BE49-F238E27FC236}">
                    <a16:creationId xmlns:a16="http://schemas.microsoft.com/office/drawing/2014/main" id="{ECA0400C-958C-D584-36A1-B58DECAAE7F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102">
                <a:extLst>
                  <a:ext uri="{FF2B5EF4-FFF2-40B4-BE49-F238E27FC236}">
                    <a16:creationId xmlns:a16="http://schemas.microsoft.com/office/drawing/2014/main" id="{41A11A37-6017-3474-EA13-A251FD40EC3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Freeform 103">
                <a:extLst>
                  <a:ext uri="{FF2B5EF4-FFF2-40B4-BE49-F238E27FC236}">
                    <a16:creationId xmlns:a16="http://schemas.microsoft.com/office/drawing/2014/main" id="{CF16DC52-A7F9-E6CB-9162-3F6C8E35E20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reeform 104">
                <a:extLst>
                  <a:ext uri="{FF2B5EF4-FFF2-40B4-BE49-F238E27FC236}">
                    <a16:creationId xmlns:a16="http://schemas.microsoft.com/office/drawing/2014/main" id="{175455FF-25EA-DA0F-0E2F-BC82FA3DE571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105">
                <a:extLst>
                  <a:ext uri="{FF2B5EF4-FFF2-40B4-BE49-F238E27FC236}">
                    <a16:creationId xmlns:a16="http://schemas.microsoft.com/office/drawing/2014/main" id="{203A205E-80A7-39C1-8773-4D1665E32EB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06">
              <a:extLst>
                <a:ext uri="{FF2B5EF4-FFF2-40B4-BE49-F238E27FC236}">
                  <a16:creationId xmlns:a16="http://schemas.microsoft.com/office/drawing/2014/main" id="{B6C46026-9724-F41D-F876-2CF19B5A39B7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4" name="Freeform 107">
                <a:extLst>
                  <a:ext uri="{FF2B5EF4-FFF2-40B4-BE49-F238E27FC236}">
                    <a16:creationId xmlns:a16="http://schemas.microsoft.com/office/drawing/2014/main" id="{B1E7F065-9181-D54C-FBAF-0835AD67657C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08">
                <a:extLst>
                  <a:ext uri="{FF2B5EF4-FFF2-40B4-BE49-F238E27FC236}">
                    <a16:creationId xmlns:a16="http://schemas.microsoft.com/office/drawing/2014/main" id="{14F116DE-1AB4-E805-1902-EABD98258065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109">
                <a:extLst>
                  <a:ext uri="{FF2B5EF4-FFF2-40B4-BE49-F238E27FC236}">
                    <a16:creationId xmlns:a16="http://schemas.microsoft.com/office/drawing/2014/main" id="{F7F3C501-BE37-F6C1-7236-98A61006B34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10">
                <a:extLst>
                  <a:ext uri="{FF2B5EF4-FFF2-40B4-BE49-F238E27FC236}">
                    <a16:creationId xmlns:a16="http://schemas.microsoft.com/office/drawing/2014/main" id="{A03D86DE-C06A-0D01-E280-C87FA484647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111">
                <a:extLst>
                  <a:ext uri="{FF2B5EF4-FFF2-40B4-BE49-F238E27FC236}">
                    <a16:creationId xmlns:a16="http://schemas.microsoft.com/office/drawing/2014/main" id="{816902AA-4805-10C0-4221-00FB7A631DFF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112">
                <a:extLst>
                  <a:ext uri="{FF2B5EF4-FFF2-40B4-BE49-F238E27FC236}">
                    <a16:creationId xmlns:a16="http://schemas.microsoft.com/office/drawing/2014/main" id="{D749C3CC-4D14-0C58-6E9F-543B773BE2A6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113">
                <a:extLst>
                  <a:ext uri="{FF2B5EF4-FFF2-40B4-BE49-F238E27FC236}">
                    <a16:creationId xmlns:a16="http://schemas.microsoft.com/office/drawing/2014/main" id="{7539B132-7998-2AD9-65DB-366DBE8CDABC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114">
                <a:extLst>
                  <a:ext uri="{FF2B5EF4-FFF2-40B4-BE49-F238E27FC236}">
                    <a16:creationId xmlns:a16="http://schemas.microsoft.com/office/drawing/2014/main" id="{FF811D75-A1F4-EEA2-2D4A-D1A9A5759D82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115">
                <a:extLst>
                  <a:ext uri="{FF2B5EF4-FFF2-40B4-BE49-F238E27FC236}">
                    <a16:creationId xmlns:a16="http://schemas.microsoft.com/office/drawing/2014/main" id="{CBA91316-9A02-C46E-5752-010EF85E054E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116">
                <a:extLst>
                  <a:ext uri="{FF2B5EF4-FFF2-40B4-BE49-F238E27FC236}">
                    <a16:creationId xmlns:a16="http://schemas.microsoft.com/office/drawing/2014/main" id="{B10129CE-AE39-2311-81C6-D0BE799EAFA6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117">
                <a:extLst>
                  <a:ext uri="{FF2B5EF4-FFF2-40B4-BE49-F238E27FC236}">
                    <a16:creationId xmlns:a16="http://schemas.microsoft.com/office/drawing/2014/main" id="{5256C78B-4D93-B5C5-B975-8D903EFA2A8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118">
                <a:extLst>
                  <a:ext uri="{FF2B5EF4-FFF2-40B4-BE49-F238E27FC236}">
                    <a16:creationId xmlns:a16="http://schemas.microsoft.com/office/drawing/2014/main" id="{2F33E270-DCBF-8020-1296-AFDA912495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 119">
                <a:extLst>
                  <a:ext uri="{FF2B5EF4-FFF2-40B4-BE49-F238E27FC236}">
                    <a16:creationId xmlns:a16="http://schemas.microsoft.com/office/drawing/2014/main" id="{8A8B76C2-9D53-C338-E22A-A4BB574695EF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120">
                <a:extLst>
                  <a:ext uri="{FF2B5EF4-FFF2-40B4-BE49-F238E27FC236}">
                    <a16:creationId xmlns:a16="http://schemas.microsoft.com/office/drawing/2014/main" id="{6911A2A5-9264-1B2B-6CD5-99F999D49460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121">
                <a:extLst>
                  <a:ext uri="{FF2B5EF4-FFF2-40B4-BE49-F238E27FC236}">
                    <a16:creationId xmlns:a16="http://schemas.microsoft.com/office/drawing/2014/main" id="{74610D7E-D050-D5F8-7C7D-94DFB717CD0F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122">
                <a:extLst>
                  <a:ext uri="{FF2B5EF4-FFF2-40B4-BE49-F238E27FC236}">
                    <a16:creationId xmlns:a16="http://schemas.microsoft.com/office/drawing/2014/main" id="{737A3EA7-9D08-83C0-DE63-1DCA9D98390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123">
                <a:extLst>
                  <a:ext uri="{FF2B5EF4-FFF2-40B4-BE49-F238E27FC236}">
                    <a16:creationId xmlns:a16="http://schemas.microsoft.com/office/drawing/2014/main" id="{56348346-DE6F-6780-4592-FFD94E56788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124">
                <a:extLst>
                  <a:ext uri="{FF2B5EF4-FFF2-40B4-BE49-F238E27FC236}">
                    <a16:creationId xmlns:a16="http://schemas.microsoft.com/office/drawing/2014/main" id="{34F83AEC-0BCF-302F-2846-62D23E56954A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125">
                <a:extLst>
                  <a:ext uri="{FF2B5EF4-FFF2-40B4-BE49-F238E27FC236}">
                    <a16:creationId xmlns:a16="http://schemas.microsoft.com/office/drawing/2014/main" id="{E3266770-CE95-8693-7D41-5662108D562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126">
                <a:extLst>
                  <a:ext uri="{FF2B5EF4-FFF2-40B4-BE49-F238E27FC236}">
                    <a16:creationId xmlns:a16="http://schemas.microsoft.com/office/drawing/2014/main" id="{2C718B48-8A2D-45C9-46E3-CD81AFDB1DA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127">
                <a:extLst>
                  <a:ext uri="{FF2B5EF4-FFF2-40B4-BE49-F238E27FC236}">
                    <a16:creationId xmlns:a16="http://schemas.microsoft.com/office/drawing/2014/main" id="{7E8546FC-2FFF-4000-E03F-1D30FC2E8D05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 128">
                <a:extLst>
                  <a:ext uri="{FF2B5EF4-FFF2-40B4-BE49-F238E27FC236}">
                    <a16:creationId xmlns:a16="http://schemas.microsoft.com/office/drawing/2014/main" id="{76F241CA-8DB8-7051-10D1-A58AB48E96D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129">
                <a:extLst>
                  <a:ext uri="{FF2B5EF4-FFF2-40B4-BE49-F238E27FC236}">
                    <a16:creationId xmlns:a16="http://schemas.microsoft.com/office/drawing/2014/main" id="{5E960649-055D-513F-A6BF-EDB110DC428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Freeform 130">
                <a:extLst>
                  <a:ext uri="{FF2B5EF4-FFF2-40B4-BE49-F238E27FC236}">
                    <a16:creationId xmlns:a16="http://schemas.microsoft.com/office/drawing/2014/main" id="{10A6B633-B06E-E7B7-E481-0AFDC5974564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Freeform 131">
                <a:extLst>
                  <a:ext uri="{FF2B5EF4-FFF2-40B4-BE49-F238E27FC236}">
                    <a16:creationId xmlns:a16="http://schemas.microsoft.com/office/drawing/2014/main" id="{170F7AE9-61F8-7DE1-1D83-E7426FF8CA0C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Freeform 132">
                <a:extLst>
                  <a:ext uri="{FF2B5EF4-FFF2-40B4-BE49-F238E27FC236}">
                    <a16:creationId xmlns:a16="http://schemas.microsoft.com/office/drawing/2014/main" id="{F9BFE9DB-82F0-E104-45C5-0E941A8E9F9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133">
                <a:extLst>
                  <a:ext uri="{FF2B5EF4-FFF2-40B4-BE49-F238E27FC236}">
                    <a16:creationId xmlns:a16="http://schemas.microsoft.com/office/drawing/2014/main" id="{4BBD0410-8A6C-650F-49AE-F3C495D9362B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134">
                <a:extLst>
                  <a:ext uri="{FF2B5EF4-FFF2-40B4-BE49-F238E27FC236}">
                    <a16:creationId xmlns:a16="http://schemas.microsoft.com/office/drawing/2014/main" id="{13F91580-937A-E0A9-EA03-F89C77ECBA1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135">
                <a:extLst>
                  <a:ext uri="{FF2B5EF4-FFF2-40B4-BE49-F238E27FC236}">
                    <a16:creationId xmlns:a16="http://schemas.microsoft.com/office/drawing/2014/main" id="{C11CA472-0B69-3E23-F666-9AD07608E7C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136">
                <a:extLst>
                  <a:ext uri="{FF2B5EF4-FFF2-40B4-BE49-F238E27FC236}">
                    <a16:creationId xmlns:a16="http://schemas.microsoft.com/office/drawing/2014/main" id="{0DAEF1A8-B201-3511-990B-4D7482E279EB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137">
                <a:extLst>
                  <a:ext uri="{FF2B5EF4-FFF2-40B4-BE49-F238E27FC236}">
                    <a16:creationId xmlns:a16="http://schemas.microsoft.com/office/drawing/2014/main" id="{82D0CD52-51F8-AD37-C085-73A8FC651F7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138">
                <a:extLst>
                  <a:ext uri="{FF2B5EF4-FFF2-40B4-BE49-F238E27FC236}">
                    <a16:creationId xmlns:a16="http://schemas.microsoft.com/office/drawing/2014/main" id="{F79AE614-5D72-C319-F178-BA4CF3AC153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139">
                <a:extLst>
                  <a:ext uri="{FF2B5EF4-FFF2-40B4-BE49-F238E27FC236}">
                    <a16:creationId xmlns:a16="http://schemas.microsoft.com/office/drawing/2014/main" id="{DD353D2A-06A1-6B5F-3A16-0D8EC6887E8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40">
              <a:extLst>
                <a:ext uri="{FF2B5EF4-FFF2-40B4-BE49-F238E27FC236}">
                  <a16:creationId xmlns:a16="http://schemas.microsoft.com/office/drawing/2014/main" id="{DD29DB0E-FE34-D514-4FE7-CA9372393A16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0" name="Freeform 141">
                <a:extLst>
                  <a:ext uri="{FF2B5EF4-FFF2-40B4-BE49-F238E27FC236}">
                    <a16:creationId xmlns:a16="http://schemas.microsoft.com/office/drawing/2014/main" id="{865CD0D6-D4D6-C66F-1173-14B56AC9996F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42">
                <a:extLst>
                  <a:ext uri="{FF2B5EF4-FFF2-40B4-BE49-F238E27FC236}">
                    <a16:creationId xmlns:a16="http://schemas.microsoft.com/office/drawing/2014/main" id="{86E0D8FF-B13E-474C-C413-3375886E8A19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143">
                <a:extLst>
                  <a:ext uri="{FF2B5EF4-FFF2-40B4-BE49-F238E27FC236}">
                    <a16:creationId xmlns:a16="http://schemas.microsoft.com/office/drawing/2014/main" id="{30118793-00A4-C8E7-A05D-934D7C61E06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144">
                <a:extLst>
                  <a:ext uri="{FF2B5EF4-FFF2-40B4-BE49-F238E27FC236}">
                    <a16:creationId xmlns:a16="http://schemas.microsoft.com/office/drawing/2014/main" id="{7FCD72CE-6B50-409E-44E8-E15878B4685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45">
                <a:extLst>
                  <a:ext uri="{FF2B5EF4-FFF2-40B4-BE49-F238E27FC236}">
                    <a16:creationId xmlns:a16="http://schemas.microsoft.com/office/drawing/2014/main" id="{FD19029B-843A-8C55-10AF-A2988AFB99D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46">
                <a:extLst>
                  <a:ext uri="{FF2B5EF4-FFF2-40B4-BE49-F238E27FC236}">
                    <a16:creationId xmlns:a16="http://schemas.microsoft.com/office/drawing/2014/main" id="{9EA518B9-0B07-4DCC-2B98-0ED882C6D610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47">
                <a:extLst>
                  <a:ext uri="{FF2B5EF4-FFF2-40B4-BE49-F238E27FC236}">
                    <a16:creationId xmlns:a16="http://schemas.microsoft.com/office/drawing/2014/main" id="{2745E6A1-9F48-0938-A55C-76453D63412C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48">
                <a:extLst>
                  <a:ext uri="{FF2B5EF4-FFF2-40B4-BE49-F238E27FC236}">
                    <a16:creationId xmlns:a16="http://schemas.microsoft.com/office/drawing/2014/main" id="{2AB5DEC3-79D2-A0F0-3F3A-C8669ABBC5F4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49">
                <a:extLst>
                  <a:ext uri="{FF2B5EF4-FFF2-40B4-BE49-F238E27FC236}">
                    <a16:creationId xmlns:a16="http://schemas.microsoft.com/office/drawing/2014/main" id="{03F02940-820A-BD40-60DA-1600D020D1A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150">
                <a:extLst>
                  <a:ext uri="{FF2B5EF4-FFF2-40B4-BE49-F238E27FC236}">
                    <a16:creationId xmlns:a16="http://schemas.microsoft.com/office/drawing/2014/main" id="{B5EF11C8-AC0E-8DBC-FEAC-75BEE2337553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51">
                <a:extLst>
                  <a:ext uri="{FF2B5EF4-FFF2-40B4-BE49-F238E27FC236}">
                    <a16:creationId xmlns:a16="http://schemas.microsoft.com/office/drawing/2014/main" id="{359E3AA8-26A3-709A-61F6-26A362466E8E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52">
                <a:extLst>
                  <a:ext uri="{FF2B5EF4-FFF2-40B4-BE49-F238E27FC236}">
                    <a16:creationId xmlns:a16="http://schemas.microsoft.com/office/drawing/2014/main" id="{B02E1AE5-9766-861E-DD9A-9FF455BFF567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153">
                <a:extLst>
                  <a:ext uri="{FF2B5EF4-FFF2-40B4-BE49-F238E27FC236}">
                    <a16:creationId xmlns:a16="http://schemas.microsoft.com/office/drawing/2014/main" id="{1DC991D5-D206-3400-C3B4-EB5BAB36D42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54">
                <a:extLst>
                  <a:ext uri="{FF2B5EF4-FFF2-40B4-BE49-F238E27FC236}">
                    <a16:creationId xmlns:a16="http://schemas.microsoft.com/office/drawing/2014/main" id="{13D64A6D-1D79-AC7B-9C67-3F764B29F05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55">
                <a:extLst>
                  <a:ext uri="{FF2B5EF4-FFF2-40B4-BE49-F238E27FC236}">
                    <a16:creationId xmlns:a16="http://schemas.microsoft.com/office/drawing/2014/main" id="{49ACB666-1D9A-CECD-83A0-B781F976847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56">
                <a:extLst>
                  <a:ext uri="{FF2B5EF4-FFF2-40B4-BE49-F238E27FC236}">
                    <a16:creationId xmlns:a16="http://schemas.microsoft.com/office/drawing/2014/main" id="{051C8E27-666F-9856-C30D-28A33AFFD279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57">
                <a:extLst>
                  <a:ext uri="{FF2B5EF4-FFF2-40B4-BE49-F238E27FC236}">
                    <a16:creationId xmlns:a16="http://schemas.microsoft.com/office/drawing/2014/main" id="{CE97E09C-5C47-0FC5-4FE6-1361819C96D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58">
                <a:extLst>
                  <a:ext uri="{FF2B5EF4-FFF2-40B4-BE49-F238E27FC236}">
                    <a16:creationId xmlns:a16="http://schemas.microsoft.com/office/drawing/2014/main" id="{0706007F-4A03-0902-C078-5FEA87227D24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59">
                <a:extLst>
                  <a:ext uri="{FF2B5EF4-FFF2-40B4-BE49-F238E27FC236}">
                    <a16:creationId xmlns:a16="http://schemas.microsoft.com/office/drawing/2014/main" id="{3F3239FB-E12D-6C37-EE28-F6DE564841A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60">
                <a:extLst>
                  <a:ext uri="{FF2B5EF4-FFF2-40B4-BE49-F238E27FC236}">
                    <a16:creationId xmlns:a16="http://schemas.microsoft.com/office/drawing/2014/main" id="{F88E3027-ABD5-96B8-2CC4-BAF29BDE20B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61">
                <a:extLst>
                  <a:ext uri="{FF2B5EF4-FFF2-40B4-BE49-F238E27FC236}">
                    <a16:creationId xmlns:a16="http://schemas.microsoft.com/office/drawing/2014/main" id="{D7FFD0D5-255A-0108-1490-739F24AFD9D0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162">
                <a:extLst>
                  <a:ext uri="{FF2B5EF4-FFF2-40B4-BE49-F238E27FC236}">
                    <a16:creationId xmlns:a16="http://schemas.microsoft.com/office/drawing/2014/main" id="{FC71526E-9152-6515-CEE7-2861793739D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63">
                <a:extLst>
                  <a:ext uri="{FF2B5EF4-FFF2-40B4-BE49-F238E27FC236}">
                    <a16:creationId xmlns:a16="http://schemas.microsoft.com/office/drawing/2014/main" id="{9BE66BCC-42A1-0365-07B9-746EBE76A437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164">
                <a:extLst>
                  <a:ext uri="{FF2B5EF4-FFF2-40B4-BE49-F238E27FC236}">
                    <a16:creationId xmlns:a16="http://schemas.microsoft.com/office/drawing/2014/main" id="{E6AB2E82-C351-D50C-D1D4-7126F539AFCA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165">
                <a:extLst>
                  <a:ext uri="{FF2B5EF4-FFF2-40B4-BE49-F238E27FC236}">
                    <a16:creationId xmlns:a16="http://schemas.microsoft.com/office/drawing/2014/main" id="{71DF0F82-6CA3-4ECF-17B8-36B1EB7620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166">
                <a:extLst>
                  <a:ext uri="{FF2B5EF4-FFF2-40B4-BE49-F238E27FC236}">
                    <a16:creationId xmlns:a16="http://schemas.microsoft.com/office/drawing/2014/main" id="{7DC873BD-6D62-10C6-6872-B4AC7F5F6A8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167">
                <a:extLst>
                  <a:ext uri="{FF2B5EF4-FFF2-40B4-BE49-F238E27FC236}">
                    <a16:creationId xmlns:a16="http://schemas.microsoft.com/office/drawing/2014/main" id="{588CC093-6F2B-DE97-CA4E-7177FFC050E5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168">
                <a:extLst>
                  <a:ext uri="{FF2B5EF4-FFF2-40B4-BE49-F238E27FC236}">
                    <a16:creationId xmlns:a16="http://schemas.microsoft.com/office/drawing/2014/main" id="{7E9A8255-A326-3109-3058-1DF56EE9619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69">
                <a:extLst>
                  <a:ext uri="{FF2B5EF4-FFF2-40B4-BE49-F238E27FC236}">
                    <a16:creationId xmlns:a16="http://schemas.microsoft.com/office/drawing/2014/main" id="{6C47E388-1367-2DA8-88F4-749D3EA3338C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70">
                <a:extLst>
                  <a:ext uri="{FF2B5EF4-FFF2-40B4-BE49-F238E27FC236}">
                    <a16:creationId xmlns:a16="http://schemas.microsoft.com/office/drawing/2014/main" id="{4E9C6E00-CB45-965B-A070-B4B7CF17E53D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171">
                <a:extLst>
                  <a:ext uri="{FF2B5EF4-FFF2-40B4-BE49-F238E27FC236}">
                    <a16:creationId xmlns:a16="http://schemas.microsoft.com/office/drawing/2014/main" id="{D894F2D8-BC3A-2E2C-2D40-2D83B0AEB935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72">
                <a:extLst>
                  <a:ext uri="{FF2B5EF4-FFF2-40B4-BE49-F238E27FC236}">
                    <a16:creationId xmlns:a16="http://schemas.microsoft.com/office/drawing/2014/main" id="{2631CBFB-E47D-D40E-DCBD-1142C70B4E3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173">
                <a:extLst>
                  <a:ext uri="{FF2B5EF4-FFF2-40B4-BE49-F238E27FC236}">
                    <a16:creationId xmlns:a16="http://schemas.microsoft.com/office/drawing/2014/main" id="{3B645989-D46E-C2F1-EDB8-7126F7CD4B7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s 4">
            <a:extLst>
              <a:ext uri="{FF2B5EF4-FFF2-40B4-BE49-F238E27FC236}">
                <a16:creationId xmlns:a16="http://schemas.microsoft.com/office/drawing/2014/main" id="{30822E72-545F-74E8-64D0-A6B90CFE8837}"/>
              </a:ext>
            </a:extLst>
          </p:cNvPr>
          <p:cNvSpPr/>
          <p:nvPr/>
        </p:nvSpPr>
        <p:spPr>
          <a:xfrm>
            <a:off x="1222500" y="37181"/>
            <a:ext cx="922560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GÕ ĐỆM THEO NHỊP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CD9C2-6087-9694-C7F9-41883196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84" y="1733571"/>
            <a:ext cx="10223380" cy="138534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C6F7677-9010-ED33-D331-C72C5DD199F6}"/>
              </a:ext>
            </a:extLst>
          </p:cNvPr>
          <p:cNvSpPr txBox="1"/>
          <p:nvPr/>
        </p:nvSpPr>
        <p:spPr>
          <a:xfrm>
            <a:off x="2487533" y="2909957"/>
            <a:ext cx="8836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khi </a:t>
            </a:r>
            <a:r>
              <a:rPr 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Content Placeholder 3" descr="mặt phách">
            <a:extLst>
              <a:ext uri="{FF2B5EF4-FFF2-40B4-BE49-F238E27FC236}">
                <a16:creationId xmlns:a16="http://schemas.microsoft.com/office/drawing/2014/main" id="{DFEA5FCF-A9D6-642C-5B8B-17B41367CF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9112" y="3496842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3" descr="mặt phách">
            <a:extLst>
              <a:ext uri="{FF2B5EF4-FFF2-40B4-BE49-F238E27FC236}">
                <a16:creationId xmlns:a16="http://schemas.microsoft.com/office/drawing/2014/main" id="{87306DEC-701C-117B-EDC9-D47F348330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8764" y="3515295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Content Placeholder 3" descr="mặt phách">
            <a:extLst>
              <a:ext uri="{FF2B5EF4-FFF2-40B4-BE49-F238E27FC236}">
                <a16:creationId xmlns:a16="http://schemas.microsoft.com/office/drawing/2014/main" id="{A46BC7B2-11C9-8910-1EE2-8A20F7536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9734" y="3531197"/>
            <a:ext cx="735861" cy="56382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875141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>
          <a:xfrm>
            <a:off x="3667363" y="1154296"/>
            <a:ext cx="7056755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40BC421-3CDE-9342-F603-8556658568A9}"/>
              </a:ext>
            </a:extLst>
          </p:cNvPr>
          <p:cNvSpPr txBox="1"/>
          <p:nvPr/>
        </p:nvSpPr>
        <p:spPr>
          <a:xfrm>
            <a:off x="0" y="1196158"/>
            <a:ext cx="124177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thân yêu,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thương.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vui lên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đang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thiên nhiên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ngân nga theo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ve râm ran.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ơi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vui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4">
            <a:extLst>
              <a:ext uri="{FF2B5EF4-FFF2-40B4-BE49-F238E27FC236}">
                <a16:creationId xmlns:a16="http://schemas.microsoft.com/office/drawing/2014/main" id="{E959B0AB-92AB-E48E-241E-145FC1C25343}"/>
              </a:ext>
            </a:extLst>
          </p:cNvPr>
          <p:cNvSpPr/>
          <p:nvPr/>
        </p:nvSpPr>
        <p:spPr>
          <a:xfrm>
            <a:off x="1222500" y="37181"/>
            <a:ext cx="922560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GÕ ĐỆM THEO NHỊP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Content Placeholder 3" descr="mặt phách">
            <a:extLst>
              <a:ext uri="{FF2B5EF4-FFF2-40B4-BE49-F238E27FC236}">
                <a16:creationId xmlns:a16="http://schemas.microsoft.com/office/drawing/2014/main" id="{E220D416-2FBD-7362-BA56-B2B9955E27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1852" y="2832067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3" descr="mặt phách">
            <a:extLst>
              <a:ext uri="{FF2B5EF4-FFF2-40B4-BE49-F238E27FC236}">
                <a16:creationId xmlns:a16="http://schemas.microsoft.com/office/drawing/2014/main" id="{45465468-BAA3-9D07-3EDC-42CE30C72E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2843" y="2752500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3" descr="mặt phách">
            <a:extLst>
              <a:ext uri="{FF2B5EF4-FFF2-40B4-BE49-F238E27FC236}">
                <a16:creationId xmlns:a16="http://schemas.microsoft.com/office/drawing/2014/main" id="{66C838DF-3058-71BA-BA7E-1BF75F9FEC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5668" y="2744546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Content Placeholder 3" descr="mặt phách">
            <a:extLst>
              <a:ext uri="{FF2B5EF4-FFF2-40B4-BE49-F238E27FC236}">
                <a16:creationId xmlns:a16="http://schemas.microsoft.com/office/drawing/2014/main" id="{94FEF27E-FBC6-0B13-5309-7CA36B2AE0B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00" y="2853613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Content Placeholder 3" descr="mặt phách">
            <a:extLst>
              <a:ext uri="{FF2B5EF4-FFF2-40B4-BE49-F238E27FC236}">
                <a16:creationId xmlns:a16="http://schemas.microsoft.com/office/drawing/2014/main" id="{15527916-83F3-89B0-A9E3-9B49F6858C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3017" y="1774062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3" descr="mặt phách">
            <a:extLst>
              <a:ext uri="{FF2B5EF4-FFF2-40B4-BE49-F238E27FC236}">
                <a16:creationId xmlns:a16="http://schemas.microsoft.com/office/drawing/2014/main" id="{A85CB90F-8711-45E8-FAAC-809AA4160B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1328" y="1732200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3" descr="mặt phách">
            <a:extLst>
              <a:ext uri="{FF2B5EF4-FFF2-40B4-BE49-F238E27FC236}">
                <a16:creationId xmlns:a16="http://schemas.microsoft.com/office/drawing/2014/main" id="{B9F5D49D-4633-EBCD-523F-2BB6560ADDE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9422" y="1763448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3" descr="mặt phách">
            <a:extLst>
              <a:ext uri="{FF2B5EF4-FFF2-40B4-BE49-F238E27FC236}">
                <a16:creationId xmlns:a16="http://schemas.microsoft.com/office/drawing/2014/main" id="{4CF2885E-C48A-3FE3-8EA4-7102ADE09D5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726" y="1732201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Content Placeholder 3" descr="mặt phách">
            <a:extLst>
              <a:ext uri="{FF2B5EF4-FFF2-40B4-BE49-F238E27FC236}">
                <a16:creationId xmlns:a16="http://schemas.microsoft.com/office/drawing/2014/main" id="{8E55D008-CCAA-9466-1896-D352491145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557" y="1763448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Content Placeholder 3" descr="mặt phách">
            <a:extLst>
              <a:ext uri="{FF2B5EF4-FFF2-40B4-BE49-F238E27FC236}">
                <a16:creationId xmlns:a16="http://schemas.microsoft.com/office/drawing/2014/main" id="{BA465AC6-A033-A3F5-5C30-50EB017B82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793" y="1763448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Content Placeholder 3" descr="mặt phách">
            <a:extLst>
              <a:ext uri="{FF2B5EF4-FFF2-40B4-BE49-F238E27FC236}">
                <a16:creationId xmlns:a16="http://schemas.microsoft.com/office/drawing/2014/main" id="{21DD92D6-81B3-171E-1D95-F6FFFFD9E9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7738" y="1675997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Content Placeholder 3" descr="mặt phách">
            <a:extLst>
              <a:ext uri="{FF2B5EF4-FFF2-40B4-BE49-F238E27FC236}">
                <a16:creationId xmlns:a16="http://schemas.microsoft.com/office/drawing/2014/main" id="{98478502-0853-053F-C5D0-234ACCFF93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569" y="1673687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Content Placeholder 3" descr="mặt phách">
            <a:extLst>
              <a:ext uri="{FF2B5EF4-FFF2-40B4-BE49-F238E27FC236}">
                <a16:creationId xmlns:a16="http://schemas.microsoft.com/office/drawing/2014/main" id="{FE87657E-1E66-7327-0B0E-449D362551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9422" y="2778362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Content Placeholder 3" descr="mặt phách">
            <a:extLst>
              <a:ext uri="{FF2B5EF4-FFF2-40B4-BE49-F238E27FC236}">
                <a16:creationId xmlns:a16="http://schemas.microsoft.com/office/drawing/2014/main" id="{F9867C86-254D-6FBB-C85E-11E3B554DD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7706" y="2779346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ontent Placeholder 3" descr="mặt phách">
            <a:extLst>
              <a:ext uri="{FF2B5EF4-FFF2-40B4-BE49-F238E27FC236}">
                <a16:creationId xmlns:a16="http://schemas.microsoft.com/office/drawing/2014/main" id="{E1950767-7F98-B741-3324-BCA1C2AA00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5990" y="2780330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Content Placeholder 3" descr="mặt phách">
            <a:extLst>
              <a:ext uri="{FF2B5EF4-FFF2-40B4-BE49-F238E27FC236}">
                <a16:creationId xmlns:a16="http://schemas.microsoft.com/office/drawing/2014/main" id="{5D1D341C-9A43-ED7C-5846-13991AB2290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71331" y="2788976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Content Placeholder 3" descr="mặt phách">
            <a:extLst>
              <a:ext uri="{FF2B5EF4-FFF2-40B4-BE49-F238E27FC236}">
                <a16:creationId xmlns:a16="http://schemas.microsoft.com/office/drawing/2014/main" id="{6CB236D5-4DEA-0A2F-5A14-0D6E84FAE1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530" y="3751627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Content Placeholder 3" descr="mặt phách">
            <a:extLst>
              <a:ext uri="{FF2B5EF4-FFF2-40B4-BE49-F238E27FC236}">
                <a16:creationId xmlns:a16="http://schemas.microsoft.com/office/drawing/2014/main" id="{71D35F4F-2BD2-F71B-9EA5-321BA41D6D0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0487" y="3751626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Content Placeholder 3" descr="mặt phách">
            <a:extLst>
              <a:ext uri="{FF2B5EF4-FFF2-40B4-BE49-F238E27FC236}">
                <a16:creationId xmlns:a16="http://schemas.microsoft.com/office/drawing/2014/main" id="{80403D5B-CE91-A610-A2CF-C6F184BE9E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947" y="3771913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Content Placeholder 3" descr="mặt phách">
            <a:extLst>
              <a:ext uri="{FF2B5EF4-FFF2-40B4-BE49-F238E27FC236}">
                <a16:creationId xmlns:a16="http://schemas.microsoft.com/office/drawing/2014/main" id="{1FC52DEB-2748-DEB7-4B12-5078995293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1513" y="3793276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Content Placeholder 3" descr="mặt phách">
            <a:extLst>
              <a:ext uri="{FF2B5EF4-FFF2-40B4-BE49-F238E27FC236}">
                <a16:creationId xmlns:a16="http://schemas.microsoft.com/office/drawing/2014/main" id="{6CC6E1B9-70B6-3E3C-FFDA-0F2C0D7C8F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3028" y="3722012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Content Placeholder 3" descr="mặt phách">
            <a:extLst>
              <a:ext uri="{FF2B5EF4-FFF2-40B4-BE49-F238E27FC236}">
                <a16:creationId xmlns:a16="http://schemas.microsoft.com/office/drawing/2014/main" id="{3DDABB2C-E6C0-E276-EBA8-4DA763428D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7286" y="3771913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Content Placeholder 3" descr="mặt phách">
            <a:extLst>
              <a:ext uri="{FF2B5EF4-FFF2-40B4-BE49-F238E27FC236}">
                <a16:creationId xmlns:a16="http://schemas.microsoft.com/office/drawing/2014/main" id="{BD2BD344-F929-469B-505E-DD891873AE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5813" y="3775006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Content Placeholder 3" descr="mặt phách">
            <a:extLst>
              <a:ext uri="{FF2B5EF4-FFF2-40B4-BE49-F238E27FC236}">
                <a16:creationId xmlns:a16="http://schemas.microsoft.com/office/drawing/2014/main" id="{078E48F1-5AF7-DE32-4697-8C5C97A456B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2391" y="4935409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Content Placeholder 3" descr="mặt phách">
            <a:extLst>
              <a:ext uri="{FF2B5EF4-FFF2-40B4-BE49-F238E27FC236}">
                <a16:creationId xmlns:a16="http://schemas.microsoft.com/office/drawing/2014/main" id="{C7436208-DAAE-F210-8363-DEC5547EC9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4782" y="4935409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Content Placeholder 3" descr="mặt phách">
            <a:extLst>
              <a:ext uri="{FF2B5EF4-FFF2-40B4-BE49-F238E27FC236}">
                <a16:creationId xmlns:a16="http://schemas.microsoft.com/office/drawing/2014/main" id="{F28154D8-6B93-8A64-2C56-FA772DBC88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7167" y="4996757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Content Placeholder 3" descr="mặt phách">
            <a:extLst>
              <a:ext uri="{FF2B5EF4-FFF2-40B4-BE49-F238E27FC236}">
                <a16:creationId xmlns:a16="http://schemas.microsoft.com/office/drawing/2014/main" id="{19516237-E2ED-EEF2-5F83-475A38B458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2499" y="6115945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Content Placeholder 3" descr="mặt phách">
            <a:extLst>
              <a:ext uri="{FF2B5EF4-FFF2-40B4-BE49-F238E27FC236}">
                <a16:creationId xmlns:a16="http://schemas.microsoft.com/office/drawing/2014/main" id="{55B72A58-E22A-878B-AEDF-1130E8F1AF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7084" y="5029710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Content Placeholder 3" descr="mặt phách">
            <a:extLst>
              <a:ext uri="{FF2B5EF4-FFF2-40B4-BE49-F238E27FC236}">
                <a16:creationId xmlns:a16="http://schemas.microsoft.com/office/drawing/2014/main" id="{5781EB68-E3E8-440C-8B58-8A1409401B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1" y="6185302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Content Placeholder 3" descr="mặt phách">
            <a:extLst>
              <a:ext uri="{FF2B5EF4-FFF2-40B4-BE49-F238E27FC236}">
                <a16:creationId xmlns:a16="http://schemas.microsoft.com/office/drawing/2014/main" id="{752BD71D-833F-66B0-56AA-C1AF180752E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001" y="5060387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Content Placeholder 3" descr="mặt phách">
            <a:extLst>
              <a:ext uri="{FF2B5EF4-FFF2-40B4-BE49-F238E27FC236}">
                <a16:creationId xmlns:a16="http://schemas.microsoft.com/office/drawing/2014/main" id="{069AAFC3-A093-1B6D-D724-DF73032F95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3511" y="6236904"/>
            <a:ext cx="7358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Content Placeholder 3" descr="mặt phách">
            <a:extLst>
              <a:ext uri="{FF2B5EF4-FFF2-40B4-BE49-F238E27FC236}">
                <a16:creationId xmlns:a16="http://schemas.microsoft.com/office/drawing/2014/main" id="{3FF838B9-99BB-8738-DC98-6F34A4EC6D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1312" y="6247147"/>
            <a:ext cx="6080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Content Placeholder 3" descr="mặt phách">
            <a:extLst>
              <a:ext uri="{FF2B5EF4-FFF2-40B4-BE49-F238E27FC236}">
                <a16:creationId xmlns:a16="http://schemas.microsoft.com/office/drawing/2014/main" id="{D5B0D73B-D93F-A3F0-947A-934A9961D7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5301" y="6131667"/>
            <a:ext cx="6080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Content Placeholder 3" descr="mặt phách">
            <a:extLst>
              <a:ext uri="{FF2B5EF4-FFF2-40B4-BE49-F238E27FC236}">
                <a16:creationId xmlns:a16="http://schemas.microsoft.com/office/drawing/2014/main" id="{F12A2885-14E1-8C90-94B8-689662DC1A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9023" y="6146868"/>
            <a:ext cx="608061" cy="563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Karaoke - Mùa Hè Vui Quá - Âm Nhạc Lớp 3 ( Bộ Sách Kết Nối Tri Thức 2022 ) Lớp Nhạc Doremi">
            <a:hlinkClick r:id="" action="ppaction://media"/>
            <a:extLst>
              <a:ext uri="{FF2B5EF4-FFF2-40B4-BE49-F238E27FC236}">
                <a16:creationId xmlns:a16="http://schemas.microsoft.com/office/drawing/2014/main" id="{E0B06B7C-52EF-391C-EC57-BA5D4D6480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8217" y="257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z2608780933417_9309bf733e8123334d60cb64ab350f25.png">
            <a:extLst>
              <a:ext uri="{FF2B5EF4-FFF2-40B4-BE49-F238E27FC236}">
                <a16:creationId xmlns:a16="http://schemas.microsoft.com/office/drawing/2014/main" id="{FC2058FB-2799-D543-CE2F-5A1401F87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10" y="3682537"/>
            <a:ext cx="2808606" cy="31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34">
            <a:extLst>
              <a:ext uri="{FF2B5EF4-FFF2-40B4-BE49-F238E27FC236}">
                <a16:creationId xmlns:a16="http://schemas.microsoft.com/office/drawing/2014/main" id="{68A435D8-1E61-0447-E4CA-1296DCC4ECA5}"/>
              </a:ext>
            </a:extLst>
          </p:cNvPr>
          <p:cNvGrpSpPr/>
          <p:nvPr/>
        </p:nvGrpSpPr>
        <p:grpSpPr bwMode="auto">
          <a:xfrm>
            <a:off x="-67945" y="5331279"/>
            <a:ext cx="12489180" cy="1526721"/>
            <a:chOff x="0" y="4003"/>
            <a:chExt cx="5511" cy="317"/>
          </a:xfrm>
        </p:grpSpPr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8368A718-57ED-E80B-58A1-F27F5EBC0B69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676783D6-BCA7-4008-248A-3321D2756AE7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D50737E5-4609-AAF5-2B77-57F5874CFC5D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6479966D-5FDA-79EE-A2ED-0EBB5C4477C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20" name="Freeform 39">
                <a:extLst>
                  <a:ext uri="{FF2B5EF4-FFF2-40B4-BE49-F238E27FC236}">
                    <a16:creationId xmlns:a16="http://schemas.microsoft.com/office/drawing/2014/main" id="{00F56E42-C9E5-D7B0-BDB4-E2970F3B16DA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 40">
                <a:extLst>
                  <a:ext uri="{FF2B5EF4-FFF2-40B4-BE49-F238E27FC236}">
                    <a16:creationId xmlns:a16="http://schemas.microsoft.com/office/drawing/2014/main" id="{1FB4550E-6268-6A61-1D8E-28B97A735148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41">
                <a:extLst>
                  <a:ext uri="{FF2B5EF4-FFF2-40B4-BE49-F238E27FC236}">
                    <a16:creationId xmlns:a16="http://schemas.microsoft.com/office/drawing/2014/main" id="{74A00B32-C1C7-9ADE-FC9B-4E672C288E0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42">
                <a:extLst>
                  <a:ext uri="{FF2B5EF4-FFF2-40B4-BE49-F238E27FC236}">
                    <a16:creationId xmlns:a16="http://schemas.microsoft.com/office/drawing/2014/main" id="{F765422E-A952-994B-2FD6-89F4223C2FD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43">
                <a:extLst>
                  <a:ext uri="{FF2B5EF4-FFF2-40B4-BE49-F238E27FC236}">
                    <a16:creationId xmlns:a16="http://schemas.microsoft.com/office/drawing/2014/main" id="{5AE6B595-1455-DECC-360E-94F12648878E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44">
                <a:extLst>
                  <a:ext uri="{FF2B5EF4-FFF2-40B4-BE49-F238E27FC236}">
                    <a16:creationId xmlns:a16="http://schemas.microsoft.com/office/drawing/2014/main" id="{050EC95C-0178-0BE8-A013-30D560379476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45">
                <a:extLst>
                  <a:ext uri="{FF2B5EF4-FFF2-40B4-BE49-F238E27FC236}">
                    <a16:creationId xmlns:a16="http://schemas.microsoft.com/office/drawing/2014/main" id="{BBA70E7D-52F6-4301-B873-DBD44C6A258B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46">
                <a:extLst>
                  <a:ext uri="{FF2B5EF4-FFF2-40B4-BE49-F238E27FC236}">
                    <a16:creationId xmlns:a16="http://schemas.microsoft.com/office/drawing/2014/main" id="{FF338F11-52BF-7D5C-CBF3-187037B71342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47">
                <a:extLst>
                  <a:ext uri="{FF2B5EF4-FFF2-40B4-BE49-F238E27FC236}">
                    <a16:creationId xmlns:a16="http://schemas.microsoft.com/office/drawing/2014/main" id="{0BF09E53-911B-E784-4CF6-FB9948F8F00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48">
                <a:extLst>
                  <a:ext uri="{FF2B5EF4-FFF2-40B4-BE49-F238E27FC236}">
                    <a16:creationId xmlns:a16="http://schemas.microsoft.com/office/drawing/2014/main" id="{30F82353-EA28-6249-F7A9-EF7500BDF32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49">
                <a:extLst>
                  <a:ext uri="{FF2B5EF4-FFF2-40B4-BE49-F238E27FC236}">
                    <a16:creationId xmlns:a16="http://schemas.microsoft.com/office/drawing/2014/main" id="{1F1FFE5E-CE2D-198A-B588-8C206326B9F5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50">
                <a:extLst>
                  <a:ext uri="{FF2B5EF4-FFF2-40B4-BE49-F238E27FC236}">
                    <a16:creationId xmlns:a16="http://schemas.microsoft.com/office/drawing/2014/main" id="{35E8A4D2-FE5C-A6EE-F6B3-C02A62609E8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51">
                <a:extLst>
                  <a:ext uri="{FF2B5EF4-FFF2-40B4-BE49-F238E27FC236}">
                    <a16:creationId xmlns:a16="http://schemas.microsoft.com/office/drawing/2014/main" id="{EDF6E1D3-D787-FEC4-FE23-34DF7BDC9A58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52">
                <a:extLst>
                  <a:ext uri="{FF2B5EF4-FFF2-40B4-BE49-F238E27FC236}">
                    <a16:creationId xmlns:a16="http://schemas.microsoft.com/office/drawing/2014/main" id="{C3613A3C-0E6E-0B32-43F2-E2D8B425E817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53">
                <a:extLst>
                  <a:ext uri="{FF2B5EF4-FFF2-40B4-BE49-F238E27FC236}">
                    <a16:creationId xmlns:a16="http://schemas.microsoft.com/office/drawing/2014/main" id="{571F9381-81B8-B816-D4B9-0AF6E9FA1B3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54">
                <a:extLst>
                  <a:ext uri="{FF2B5EF4-FFF2-40B4-BE49-F238E27FC236}">
                    <a16:creationId xmlns:a16="http://schemas.microsoft.com/office/drawing/2014/main" id="{7329220C-9555-1736-1EC2-2F7C8F3D2DC8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55">
                <a:extLst>
                  <a:ext uri="{FF2B5EF4-FFF2-40B4-BE49-F238E27FC236}">
                    <a16:creationId xmlns:a16="http://schemas.microsoft.com/office/drawing/2014/main" id="{FD442828-87E6-3A80-F1FE-F7EC044B216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56">
                <a:extLst>
                  <a:ext uri="{FF2B5EF4-FFF2-40B4-BE49-F238E27FC236}">
                    <a16:creationId xmlns:a16="http://schemas.microsoft.com/office/drawing/2014/main" id="{3E0F38E7-1CCC-91C4-B954-4117586ACE5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57">
                <a:extLst>
                  <a:ext uri="{FF2B5EF4-FFF2-40B4-BE49-F238E27FC236}">
                    <a16:creationId xmlns:a16="http://schemas.microsoft.com/office/drawing/2014/main" id="{BC0389E8-FF23-B7A9-9F64-68878A8CF030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58">
                <a:extLst>
                  <a:ext uri="{FF2B5EF4-FFF2-40B4-BE49-F238E27FC236}">
                    <a16:creationId xmlns:a16="http://schemas.microsoft.com/office/drawing/2014/main" id="{BBF5CB60-CD1B-2B47-956F-FD98229415D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59">
                <a:extLst>
                  <a:ext uri="{FF2B5EF4-FFF2-40B4-BE49-F238E27FC236}">
                    <a16:creationId xmlns:a16="http://schemas.microsoft.com/office/drawing/2014/main" id="{6073C8A3-2A8E-589A-0301-C615E6F84E0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60">
                <a:extLst>
                  <a:ext uri="{FF2B5EF4-FFF2-40B4-BE49-F238E27FC236}">
                    <a16:creationId xmlns:a16="http://schemas.microsoft.com/office/drawing/2014/main" id="{04E29C08-9B79-B2AC-D7A2-E6714FF8CAE8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61">
                <a:extLst>
                  <a:ext uri="{FF2B5EF4-FFF2-40B4-BE49-F238E27FC236}">
                    <a16:creationId xmlns:a16="http://schemas.microsoft.com/office/drawing/2014/main" id="{7ABCF371-1953-02CB-27F0-3A20278948B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62">
                <a:extLst>
                  <a:ext uri="{FF2B5EF4-FFF2-40B4-BE49-F238E27FC236}">
                    <a16:creationId xmlns:a16="http://schemas.microsoft.com/office/drawing/2014/main" id="{ECE71296-23AC-A794-1072-572D38641492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63">
                <a:extLst>
                  <a:ext uri="{FF2B5EF4-FFF2-40B4-BE49-F238E27FC236}">
                    <a16:creationId xmlns:a16="http://schemas.microsoft.com/office/drawing/2014/main" id="{F12AA1B0-CE04-AA79-1AA2-DFDF58FDB3E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Freeform 64">
                <a:extLst>
                  <a:ext uri="{FF2B5EF4-FFF2-40B4-BE49-F238E27FC236}">
                    <a16:creationId xmlns:a16="http://schemas.microsoft.com/office/drawing/2014/main" id="{216087BC-EE5B-19DE-B7E8-80787FBDA69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Freeform 65">
                <a:extLst>
                  <a:ext uri="{FF2B5EF4-FFF2-40B4-BE49-F238E27FC236}">
                    <a16:creationId xmlns:a16="http://schemas.microsoft.com/office/drawing/2014/main" id="{B67FAB5D-7ACB-BDB1-9392-5404154D4FE2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Freeform 66">
                <a:extLst>
                  <a:ext uri="{FF2B5EF4-FFF2-40B4-BE49-F238E27FC236}">
                    <a16:creationId xmlns:a16="http://schemas.microsoft.com/office/drawing/2014/main" id="{AEF9081A-9217-7BE9-13D3-246693C4FB85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eform 67">
                <a:extLst>
                  <a:ext uri="{FF2B5EF4-FFF2-40B4-BE49-F238E27FC236}">
                    <a16:creationId xmlns:a16="http://schemas.microsoft.com/office/drawing/2014/main" id="{440B4FA1-65BA-B941-942C-6CABACE268C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68">
                <a:extLst>
                  <a:ext uri="{FF2B5EF4-FFF2-40B4-BE49-F238E27FC236}">
                    <a16:creationId xmlns:a16="http://schemas.microsoft.com/office/drawing/2014/main" id="{F0393139-A6B1-D6B5-BA00-E251201A3DC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Freeform 69">
                <a:extLst>
                  <a:ext uri="{FF2B5EF4-FFF2-40B4-BE49-F238E27FC236}">
                    <a16:creationId xmlns:a16="http://schemas.microsoft.com/office/drawing/2014/main" id="{6B97D36E-DA77-3D03-71B9-3F357B6DBD5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eform 70">
                <a:extLst>
                  <a:ext uri="{FF2B5EF4-FFF2-40B4-BE49-F238E27FC236}">
                    <a16:creationId xmlns:a16="http://schemas.microsoft.com/office/drawing/2014/main" id="{22D69135-6EFF-FBF2-1D5F-2DCD1B00BF5E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Freeform 71">
                <a:extLst>
                  <a:ext uri="{FF2B5EF4-FFF2-40B4-BE49-F238E27FC236}">
                    <a16:creationId xmlns:a16="http://schemas.microsoft.com/office/drawing/2014/main" id="{2B6FA800-BB96-F174-2A4E-44811F33B871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72">
              <a:extLst>
                <a:ext uri="{FF2B5EF4-FFF2-40B4-BE49-F238E27FC236}">
                  <a16:creationId xmlns:a16="http://schemas.microsoft.com/office/drawing/2014/main" id="{9A340204-943F-7A12-5E2A-5EDC05FF0522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EBF1936A-ED6F-D5BB-7987-88F8C12D31E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485D0C89-D400-1526-C248-DFFFB5F5A4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FA3243D8-2370-07E2-4012-80E8E954174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7DF8C482-4EC6-BB4A-07DC-BF6B50BB223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id="{B9F1715D-32F8-9DC1-2E6F-07523AE50A64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Freeform 78">
                <a:extLst>
                  <a:ext uri="{FF2B5EF4-FFF2-40B4-BE49-F238E27FC236}">
                    <a16:creationId xmlns:a16="http://schemas.microsoft.com/office/drawing/2014/main" id="{2C5921D4-8C19-993F-4C98-E02B07D8B366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reeform 79">
                <a:extLst>
                  <a:ext uri="{FF2B5EF4-FFF2-40B4-BE49-F238E27FC236}">
                    <a16:creationId xmlns:a16="http://schemas.microsoft.com/office/drawing/2014/main" id="{63427182-9A8E-E760-7695-A1A1D8FF701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E98B7CE4-306D-368B-2955-0059BDB1BFA9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11C494F7-3309-61C5-97B5-F601ED1C92C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4A38C428-3046-53E7-29BF-0D0DFDD8A5FC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62B88506-6C86-AFAF-A796-A9A5D127794D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98426D89-F42F-AE6A-03F5-5CA73DA1C403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30B6D12A-0C98-D84F-2590-AA7B63E07475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17661280-0516-9482-9B34-B0626124B6A7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262C3B69-4DB7-D762-300C-4E95109180D7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4128A09A-C6DE-C3D4-9917-9DDB071AD92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9B1CE5C9-0F87-EF17-49D5-3A4F02159248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A8095740-066C-586D-5CCA-15C870C7FD5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176D5774-51F9-A717-4C22-36A61F500DD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593ABD0B-F8C7-DC2C-49FD-53C0DBE88684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8027FB29-A63B-A2DE-019D-71F11513B49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Freeform 94">
                <a:extLst>
                  <a:ext uri="{FF2B5EF4-FFF2-40B4-BE49-F238E27FC236}">
                    <a16:creationId xmlns:a16="http://schemas.microsoft.com/office/drawing/2014/main" id="{BEBBE76A-8433-3A2D-7C05-B0B0AB50904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Freeform 95">
                <a:extLst>
                  <a:ext uri="{FF2B5EF4-FFF2-40B4-BE49-F238E27FC236}">
                    <a16:creationId xmlns:a16="http://schemas.microsoft.com/office/drawing/2014/main" id="{CB97F4C1-7617-908F-F9D1-5D049B1369F7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Freeform 96">
                <a:extLst>
                  <a:ext uri="{FF2B5EF4-FFF2-40B4-BE49-F238E27FC236}">
                    <a16:creationId xmlns:a16="http://schemas.microsoft.com/office/drawing/2014/main" id="{F9869EAD-82B8-304A-50C0-94719E2E7480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Freeform 97">
                <a:extLst>
                  <a:ext uri="{FF2B5EF4-FFF2-40B4-BE49-F238E27FC236}">
                    <a16:creationId xmlns:a16="http://schemas.microsoft.com/office/drawing/2014/main" id="{82E2495F-432A-94D5-FBFB-951AB7D6CB7F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Freeform 98">
                <a:extLst>
                  <a:ext uri="{FF2B5EF4-FFF2-40B4-BE49-F238E27FC236}">
                    <a16:creationId xmlns:a16="http://schemas.microsoft.com/office/drawing/2014/main" id="{2AB5370D-ADCC-B4C0-89DB-8CCAABA05F18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reeform 99">
                <a:extLst>
                  <a:ext uri="{FF2B5EF4-FFF2-40B4-BE49-F238E27FC236}">
                    <a16:creationId xmlns:a16="http://schemas.microsoft.com/office/drawing/2014/main" id="{8A3DEBBF-8ADC-9364-FFC6-60C9C73120C4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100">
                <a:extLst>
                  <a:ext uri="{FF2B5EF4-FFF2-40B4-BE49-F238E27FC236}">
                    <a16:creationId xmlns:a16="http://schemas.microsoft.com/office/drawing/2014/main" id="{1C7093DF-BE58-D3E3-7ECD-37168934073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 101">
                <a:extLst>
                  <a:ext uri="{FF2B5EF4-FFF2-40B4-BE49-F238E27FC236}">
                    <a16:creationId xmlns:a16="http://schemas.microsoft.com/office/drawing/2014/main" id="{ECA0400C-958C-D584-36A1-B58DECAAE7F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102">
                <a:extLst>
                  <a:ext uri="{FF2B5EF4-FFF2-40B4-BE49-F238E27FC236}">
                    <a16:creationId xmlns:a16="http://schemas.microsoft.com/office/drawing/2014/main" id="{41A11A37-6017-3474-EA13-A251FD40EC3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Freeform 103">
                <a:extLst>
                  <a:ext uri="{FF2B5EF4-FFF2-40B4-BE49-F238E27FC236}">
                    <a16:creationId xmlns:a16="http://schemas.microsoft.com/office/drawing/2014/main" id="{CF16DC52-A7F9-E6CB-9162-3F6C8E35E20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reeform 104">
                <a:extLst>
                  <a:ext uri="{FF2B5EF4-FFF2-40B4-BE49-F238E27FC236}">
                    <a16:creationId xmlns:a16="http://schemas.microsoft.com/office/drawing/2014/main" id="{175455FF-25EA-DA0F-0E2F-BC82FA3DE571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105">
                <a:extLst>
                  <a:ext uri="{FF2B5EF4-FFF2-40B4-BE49-F238E27FC236}">
                    <a16:creationId xmlns:a16="http://schemas.microsoft.com/office/drawing/2014/main" id="{203A205E-80A7-39C1-8773-4D1665E32EB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06">
              <a:extLst>
                <a:ext uri="{FF2B5EF4-FFF2-40B4-BE49-F238E27FC236}">
                  <a16:creationId xmlns:a16="http://schemas.microsoft.com/office/drawing/2014/main" id="{B6C46026-9724-F41D-F876-2CF19B5A39B7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4" name="Freeform 107">
                <a:extLst>
                  <a:ext uri="{FF2B5EF4-FFF2-40B4-BE49-F238E27FC236}">
                    <a16:creationId xmlns:a16="http://schemas.microsoft.com/office/drawing/2014/main" id="{B1E7F065-9181-D54C-FBAF-0835AD67657C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08">
                <a:extLst>
                  <a:ext uri="{FF2B5EF4-FFF2-40B4-BE49-F238E27FC236}">
                    <a16:creationId xmlns:a16="http://schemas.microsoft.com/office/drawing/2014/main" id="{14F116DE-1AB4-E805-1902-EABD98258065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109">
                <a:extLst>
                  <a:ext uri="{FF2B5EF4-FFF2-40B4-BE49-F238E27FC236}">
                    <a16:creationId xmlns:a16="http://schemas.microsoft.com/office/drawing/2014/main" id="{F7F3C501-BE37-F6C1-7236-98A61006B34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10">
                <a:extLst>
                  <a:ext uri="{FF2B5EF4-FFF2-40B4-BE49-F238E27FC236}">
                    <a16:creationId xmlns:a16="http://schemas.microsoft.com/office/drawing/2014/main" id="{A03D86DE-C06A-0D01-E280-C87FA484647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111">
                <a:extLst>
                  <a:ext uri="{FF2B5EF4-FFF2-40B4-BE49-F238E27FC236}">
                    <a16:creationId xmlns:a16="http://schemas.microsoft.com/office/drawing/2014/main" id="{816902AA-4805-10C0-4221-00FB7A631DFF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112">
                <a:extLst>
                  <a:ext uri="{FF2B5EF4-FFF2-40B4-BE49-F238E27FC236}">
                    <a16:creationId xmlns:a16="http://schemas.microsoft.com/office/drawing/2014/main" id="{D749C3CC-4D14-0C58-6E9F-543B773BE2A6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113">
                <a:extLst>
                  <a:ext uri="{FF2B5EF4-FFF2-40B4-BE49-F238E27FC236}">
                    <a16:creationId xmlns:a16="http://schemas.microsoft.com/office/drawing/2014/main" id="{7539B132-7998-2AD9-65DB-366DBE8CDABC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114">
                <a:extLst>
                  <a:ext uri="{FF2B5EF4-FFF2-40B4-BE49-F238E27FC236}">
                    <a16:creationId xmlns:a16="http://schemas.microsoft.com/office/drawing/2014/main" id="{FF811D75-A1F4-EEA2-2D4A-D1A9A5759D82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115">
                <a:extLst>
                  <a:ext uri="{FF2B5EF4-FFF2-40B4-BE49-F238E27FC236}">
                    <a16:creationId xmlns:a16="http://schemas.microsoft.com/office/drawing/2014/main" id="{CBA91316-9A02-C46E-5752-010EF85E054E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116">
                <a:extLst>
                  <a:ext uri="{FF2B5EF4-FFF2-40B4-BE49-F238E27FC236}">
                    <a16:creationId xmlns:a16="http://schemas.microsoft.com/office/drawing/2014/main" id="{B10129CE-AE39-2311-81C6-D0BE799EAFA6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117">
                <a:extLst>
                  <a:ext uri="{FF2B5EF4-FFF2-40B4-BE49-F238E27FC236}">
                    <a16:creationId xmlns:a16="http://schemas.microsoft.com/office/drawing/2014/main" id="{5256C78B-4D93-B5C5-B975-8D903EFA2A8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118">
                <a:extLst>
                  <a:ext uri="{FF2B5EF4-FFF2-40B4-BE49-F238E27FC236}">
                    <a16:creationId xmlns:a16="http://schemas.microsoft.com/office/drawing/2014/main" id="{2F33E270-DCBF-8020-1296-AFDA912495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 119">
                <a:extLst>
                  <a:ext uri="{FF2B5EF4-FFF2-40B4-BE49-F238E27FC236}">
                    <a16:creationId xmlns:a16="http://schemas.microsoft.com/office/drawing/2014/main" id="{8A8B76C2-9D53-C338-E22A-A4BB574695EF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120">
                <a:extLst>
                  <a:ext uri="{FF2B5EF4-FFF2-40B4-BE49-F238E27FC236}">
                    <a16:creationId xmlns:a16="http://schemas.microsoft.com/office/drawing/2014/main" id="{6911A2A5-9264-1B2B-6CD5-99F999D49460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121">
                <a:extLst>
                  <a:ext uri="{FF2B5EF4-FFF2-40B4-BE49-F238E27FC236}">
                    <a16:creationId xmlns:a16="http://schemas.microsoft.com/office/drawing/2014/main" id="{74610D7E-D050-D5F8-7C7D-94DFB717CD0F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122">
                <a:extLst>
                  <a:ext uri="{FF2B5EF4-FFF2-40B4-BE49-F238E27FC236}">
                    <a16:creationId xmlns:a16="http://schemas.microsoft.com/office/drawing/2014/main" id="{737A3EA7-9D08-83C0-DE63-1DCA9D98390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123">
                <a:extLst>
                  <a:ext uri="{FF2B5EF4-FFF2-40B4-BE49-F238E27FC236}">
                    <a16:creationId xmlns:a16="http://schemas.microsoft.com/office/drawing/2014/main" id="{56348346-DE6F-6780-4592-FFD94E56788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124">
                <a:extLst>
                  <a:ext uri="{FF2B5EF4-FFF2-40B4-BE49-F238E27FC236}">
                    <a16:creationId xmlns:a16="http://schemas.microsoft.com/office/drawing/2014/main" id="{34F83AEC-0BCF-302F-2846-62D23E56954A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125">
                <a:extLst>
                  <a:ext uri="{FF2B5EF4-FFF2-40B4-BE49-F238E27FC236}">
                    <a16:creationId xmlns:a16="http://schemas.microsoft.com/office/drawing/2014/main" id="{E3266770-CE95-8693-7D41-5662108D562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126">
                <a:extLst>
                  <a:ext uri="{FF2B5EF4-FFF2-40B4-BE49-F238E27FC236}">
                    <a16:creationId xmlns:a16="http://schemas.microsoft.com/office/drawing/2014/main" id="{2C718B48-8A2D-45C9-46E3-CD81AFDB1DA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127">
                <a:extLst>
                  <a:ext uri="{FF2B5EF4-FFF2-40B4-BE49-F238E27FC236}">
                    <a16:creationId xmlns:a16="http://schemas.microsoft.com/office/drawing/2014/main" id="{7E8546FC-2FFF-4000-E03F-1D30FC2E8D05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 128">
                <a:extLst>
                  <a:ext uri="{FF2B5EF4-FFF2-40B4-BE49-F238E27FC236}">
                    <a16:creationId xmlns:a16="http://schemas.microsoft.com/office/drawing/2014/main" id="{76F241CA-8DB8-7051-10D1-A58AB48E96D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129">
                <a:extLst>
                  <a:ext uri="{FF2B5EF4-FFF2-40B4-BE49-F238E27FC236}">
                    <a16:creationId xmlns:a16="http://schemas.microsoft.com/office/drawing/2014/main" id="{5E960649-055D-513F-A6BF-EDB110DC428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Freeform 130">
                <a:extLst>
                  <a:ext uri="{FF2B5EF4-FFF2-40B4-BE49-F238E27FC236}">
                    <a16:creationId xmlns:a16="http://schemas.microsoft.com/office/drawing/2014/main" id="{10A6B633-B06E-E7B7-E481-0AFDC5974564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Freeform 131">
                <a:extLst>
                  <a:ext uri="{FF2B5EF4-FFF2-40B4-BE49-F238E27FC236}">
                    <a16:creationId xmlns:a16="http://schemas.microsoft.com/office/drawing/2014/main" id="{170F7AE9-61F8-7DE1-1D83-E7426FF8CA0C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Freeform 132">
                <a:extLst>
                  <a:ext uri="{FF2B5EF4-FFF2-40B4-BE49-F238E27FC236}">
                    <a16:creationId xmlns:a16="http://schemas.microsoft.com/office/drawing/2014/main" id="{F9BFE9DB-82F0-E104-45C5-0E941A8E9F9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133">
                <a:extLst>
                  <a:ext uri="{FF2B5EF4-FFF2-40B4-BE49-F238E27FC236}">
                    <a16:creationId xmlns:a16="http://schemas.microsoft.com/office/drawing/2014/main" id="{4BBD0410-8A6C-650F-49AE-F3C495D9362B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134">
                <a:extLst>
                  <a:ext uri="{FF2B5EF4-FFF2-40B4-BE49-F238E27FC236}">
                    <a16:creationId xmlns:a16="http://schemas.microsoft.com/office/drawing/2014/main" id="{13F91580-937A-E0A9-EA03-F89C77ECBA1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135">
                <a:extLst>
                  <a:ext uri="{FF2B5EF4-FFF2-40B4-BE49-F238E27FC236}">
                    <a16:creationId xmlns:a16="http://schemas.microsoft.com/office/drawing/2014/main" id="{C11CA472-0B69-3E23-F666-9AD07608E7C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136">
                <a:extLst>
                  <a:ext uri="{FF2B5EF4-FFF2-40B4-BE49-F238E27FC236}">
                    <a16:creationId xmlns:a16="http://schemas.microsoft.com/office/drawing/2014/main" id="{0DAEF1A8-B201-3511-990B-4D7482E279EB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137">
                <a:extLst>
                  <a:ext uri="{FF2B5EF4-FFF2-40B4-BE49-F238E27FC236}">
                    <a16:creationId xmlns:a16="http://schemas.microsoft.com/office/drawing/2014/main" id="{82D0CD52-51F8-AD37-C085-73A8FC651F7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138">
                <a:extLst>
                  <a:ext uri="{FF2B5EF4-FFF2-40B4-BE49-F238E27FC236}">
                    <a16:creationId xmlns:a16="http://schemas.microsoft.com/office/drawing/2014/main" id="{F79AE614-5D72-C319-F178-BA4CF3AC153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139">
                <a:extLst>
                  <a:ext uri="{FF2B5EF4-FFF2-40B4-BE49-F238E27FC236}">
                    <a16:creationId xmlns:a16="http://schemas.microsoft.com/office/drawing/2014/main" id="{DD353D2A-06A1-6B5F-3A16-0D8EC6887E8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40">
              <a:extLst>
                <a:ext uri="{FF2B5EF4-FFF2-40B4-BE49-F238E27FC236}">
                  <a16:creationId xmlns:a16="http://schemas.microsoft.com/office/drawing/2014/main" id="{DD29DB0E-FE34-D514-4FE7-CA9372393A16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0" name="Freeform 141">
                <a:extLst>
                  <a:ext uri="{FF2B5EF4-FFF2-40B4-BE49-F238E27FC236}">
                    <a16:creationId xmlns:a16="http://schemas.microsoft.com/office/drawing/2014/main" id="{865CD0D6-D4D6-C66F-1173-14B56AC9996F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42">
                <a:extLst>
                  <a:ext uri="{FF2B5EF4-FFF2-40B4-BE49-F238E27FC236}">
                    <a16:creationId xmlns:a16="http://schemas.microsoft.com/office/drawing/2014/main" id="{86E0D8FF-B13E-474C-C413-3375886E8A19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143">
                <a:extLst>
                  <a:ext uri="{FF2B5EF4-FFF2-40B4-BE49-F238E27FC236}">
                    <a16:creationId xmlns:a16="http://schemas.microsoft.com/office/drawing/2014/main" id="{30118793-00A4-C8E7-A05D-934D7C61E06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144">
                <a:extLst>
                  <a:ext uri="{FF2B5EF4-FFF2-40B4-BE49-F238E27FC236}">
                    <a16:creationId xmlns:a16="http://schemas.microsoft.com/office/drawing/2014/main" id="{7FCD72CE-6B50-409E-44E8-E15878B4685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45">
                <a:extLst>
                  <a:ext uri="{FF2B5EF4-FFF2-40B4-BE49-F238E27FC236}">
                    <a16:creationId xmlns:a16="http://schemas.microsoft.com/office/drawing/2014/main" id="{FD19029B-843A-8C55-10AF-A2988AFB99D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46">
                <a:extLst>
                  <a:ext uri="{FF2B5EF4-FFF2-40B4-BE49-F238E27FC236}">
                    <a16:creationId xmlns:a16="http://schemas.microsoft.com/office/drawing/2014/main" id="{9EA518B9-0B07-4DCC-2B98-0ED882C6D610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47">
                <a:extLst>
                  <a:ext uri="{FF2B5EF4-FFF2-40B4-BE49-F238E27FC236}">
                    <a16:creationId xmlns:a16="http://schemas.microsoft.com/office/drawing/2014/main" id="{2745E6A1-9F48-0938-A55C-76453D63412C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48">
                <a:extLst>
                  <a:ext uri="{FF2B5EF4-FFF2-40B4-BE49-F238E27FC236}">
                    <a16:creationId xmlns:a16="http://schemas.microsoft.com/office/drawing/2014/main" id="{2AB5DEC3-79D2-A0F0-3F3A-C8669ABBC5F4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49">
                <a:extLst>
                  <a:ext uri="{FF2B5EF4-FFF2-40B4-BE49-F238E27FC236}">
                    <a16:creationId xmlns:a16="http://schemas.microsoft.com/office/drawing/2014/main" id="{03F02940-820A-BD40-60DA-1600D020D1A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150">
                <a:extLst>
                  <a:ext uri="{FF2B5EF4-FFF2-40B4-BE49-F238E27FC236}">
                    <a16:creationId xmlns:a16="http://schemas.microsoft.com/office/drawing/2014/main" id="{B5EF11C8-AC0E-8DBC-FEAC-75BEE2337553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51">
                <a:extLst>
                  <a:ext uri="{FF2B5EF4-FFF2-40B4-BE49-F238E27FC236}">
                    <a16:creationId xmlns:a16="http://schemas.microsoft.com/office/drawing/2014/main" id="{359E3AA8-26A3-709A-61F6-26A362466E8E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52">
                <a:extLst>
                  <a:ext uri="{FF2B5EF4-FFF2-40B4-BE49-F238E27FC236}">
                    <a16:creationId xmlns:a16="http://schemas.microsoft.com/office/drawing/2014/main" id="{B02E1AE5-9766-861E-DD9A-9FF455BFF567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153">
                <a:extLst>
                  <a:ext uri="{FF2B5EF4-FFF2-40B4-BE49-F238E27FC236}">
                    <a16:creationId xmlns:a16="http://schemas.microsoft.com/office/drawing/2014/main" id="{1DC991D5-D206-3400-C3B4-EB5BAB36D42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54">
                <a:extLst>
                  <a:ext uri="{FF2B5EF4-FFF2-40B4-BE49-F238E27FC236}">
                    <a16:creationId xmlns:a16="http://schemas.microsoft.com/office/drawing/2014/main" id="{13D64A6D-1D79-AC7B-9C67-3F764B29F05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55">
                <a:extLst>
                  <a:ext uri="{FF2B5EF4-FFF2-40B4-BE49-F238E27FC236}">
                    <a16:creationId xmlns:a16="http://schemas.microsoft.com/office/drawing/2014/main" id="{49ACB666-1D9A-CECD-83A0-B781F976847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56">
                <a:extLst>
                  <a:ext uri="{FF2B5EF4-FFF2-40B4-BE49-F238E27FC236}">
                    <a16:creationId xmlns:a16="http://schemas.microsoft.com/office/drawing/2014/main" id="{051C8E27-666F-9856-C30D-28A33AFFD279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57">
                <a:extLst>
                  <a:ext uri="{FF2B5EF4-FFF2-40B4-BE49-F238E27FC236}">
                    <a16:creationId xmlns:a16="http://schemas.microsoft.com/office/drawing/2014/main" id="{CE97E09C-5C47-0FC5-4FE6-1361819C96D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58">
                <a:extLst>
                  <a:ext uri="{FF2B5EF4-FFF2-40B4-BE49-F238E27FC236}">
                    <a16:creationId xmlns:a16="http://schemas.microsoft.com/office/drawing/2014/main" id="{0706007F-4A03-0902-C078-5FEA87227D24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59">
                <a:extLst>
                  <a:ext uri="{FF2B5EF4-FFF2-40B4-BE49-F238E27FC236}">
                    <a16:creationId xmlns:a16="http://schemas.microsoft.com/office/drawing/2014/main" id="{3F3239FB-E12D-6C37-EE28-F6DE564841A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60">
                <a:extLst>
                  <a:ext uri="{FF2B5EF4-FFF2-40B4-BE49-F238E27FC236}">
                    <a16:creationId xmlns:a16="http://schemas.microsoft.com/office/drawing/2014/main" id="{F88E3027-ABD5-96B8-2CC4-BAF29BDE20B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61">
                <a:extLst>
                  <a:ext uri="{FF2B5EF4-FFF2-40B4-BE49-F238E27FC236}">
                    <a16:creationId xmlns:a16="http://schemas.microsoft.com/office/drawing/2014/main" id="{D7FFD0D5-255A-0108-1490-739F24AFD9D0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162">
                <a:extLst>
                  <a:ext uri="{FF2B5EF4-FFF2-40B4-BE49-F238E27FC236}">
                    <a16:creationId xmlns:a16="http://schemas.microsoft.com/office/drawing/2014/main" id="{FC71526E-9152-6515-CEE7-2861793739D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63">
                <a:extLst>
                  <a:ext uri="{FF2B5EF4-FFF2-40B4-BE49-F238E27FC236}">
                    <a16:creationId xmlns:a16="http://schemas.microsoft.com/office/drawing/2014/main" id="{9BE66BCC-42A1-0365-07B9-746EBE76A437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164">
                <a:extLst>
                  <a:ext uri="{FF2B5EF4-FFF2-40B4-BE49-F238E27FC236}">
                    <a16:creationId xmlns:a16="http://schemas.microsoft.com/office/drawing/2014/main" id="{E6AB2E82-C351-D50C-D1D4-7126F539AFCA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165">
                <a:extLst>
                  <a:ext uri="{FF2B5EF4-FFF2-40B4-BE49-F238E27FC236}">
                    <a16:creationId xmlns:a16="http://schemas.microsoft.com/office/drawing/2014/main" id="{71DF0F82-6CA3-4ECF-17B8-36B1EB7620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166">
                <a:extLst>
                  <a:ext uri="{FF2B5EF4-FFF2-40B4-BE49-F238E27FC236}">
                    <a16:creationId xmlns:a16="http://schemas.microsoft.com/office/drawing/2014/main" id="{7DC873BD-6D62-10C6-6872-B4AC7F5F6A8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167">
                <a:extLst>
                  <a:ext uri="{FF2B5EF4-FFF2-40B4-BE49-F238E27FC236}">
                    <a16:creationId xmlns:a16="http://schemas.microsoft.com/office/drawing/2014/main" id="{588CC093-6F2B-DE97-CA4E-7177FFC050E5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168">
                <a:extLst>
                  <a:ext uri="{FF2B5EF4-FFF2-40B4-BE49-F238E27FC236}">
                    <a16:creationId xmlns:a16="http://schemas.microsoft.com/office/drawing/2014/main" id="{7E9A8255-A326-3109-3058-1DF56EE9619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69">
                <a:extLst>
                  <a:ext uri="{FF2B5EF4-FFF2-40B4-BE49-F238E27FC236}">
                    <a16:creationId xmlns:a16="http://schemas.microsoft.com/office/drawing/2014/main" id="{6C47E388-1367-2DA8-88F4-749D3EA3338C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70">
                <a:extLst>
                  <a:ext uri="{FF2B5EF4-FFF2-40B4-BE49-F238E27FC236}">
                    <a16:creationId xmlns:a16="http://schemas.microsoft.com/office/drawing/2014/main" id="{4E9C6E00-CB45-965B-A070-B4B7CF17E53D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171">
                <a:extLst>
                  <a:ext uri="{FF2B5EF4-FFF2-40B4-BE49-F238E27FC236}">
                    <a16:creationId xmlns:a16="http://schemas.microsoft.com/office/drawing/2014/main" id="{D894F2D8-BC3A-2E2C-2D40-2D83B0AEB935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72">
                <a:extLst>
                  <a:ext uri="{FF2B5EF4-FFF2-40B4-BE49-F238E27FC236}">
                    <a16:creationId xmlns:a16="http://schemas.microsoft.com/office/drawing/2014/main" id="{2631CBFB-E47D-D40E-DCBD-1142C70B4E3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173">
                <a:extLst>
                  <a:ext uri="{FF2B5EF4-FFF2-40B4-BE49-F238E27FC236}">
                    <a16:creationId xmlns:a16="http://schemas.microsoft.com/office/drawing/2014/main" id="{3B645989-D46E-C2F1-EDB8-7126F7CD4B7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s 4">
            <a:extLst>
              <a:ext uri="{FF2B5EF4-FFF2-40B4-BE49-F238E27FC236}">
                <a16:creationId xmlns:a16="http://schemas.microsoft.com/office/drawing/2014/main" id="{30822E72-545F-74E8-64D0-A6B90CFE8837}"/>
              </a:ext>
            </a:extLst>
          </p:cNvPr>
          <p:cNvSpPr/>
          <p:nvPr/>
        </p:nvSpPr>
        <p:spPr>
          <a:xfrm>
            <a:off x="1222500" y="37181"/>
            <a:ext cx="922560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KẾT HỢP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CƠ THỂ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CD9C2-6087-9694-C7F9-41883196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84" y="1733571"/>
            <a:ext cx="10223380" cy="138534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C6F7677-9010-ED33-D331-C72C5DD199F6}"/>
              </a:ext>
            </a:extLst>
          </p:cNvPr>
          <p:cNvSpPr txBox="1"/>
          <p:nvPr/>
        </p:nvSpPr>
        <p:spPr>
          <a:xfrm>
            <a:off x="2487533" y="2909957"/>
            <a:ext cx="8836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khi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hoa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phượng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6DBBEEAC-CEAF-C6C3-57F1-7CDE56EA9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831" y="3525739"/>
            <a:ext cx="801634" cy="871777"/>
          </a:xfrm>
          <a:prstGeom prst="rect">
            <a:avLst/>
          </a:prstGeom>
        </p:spPr>
      </p:pic>
      <p:pic>
        <p:nvPicPr>
          <p:cNvPr id="153" name="Picture 4" descr="VoTay">
            <a:extLst>
              <a:ext uri="{FF2B5EF4-FFF2-40B4-BE49-F238E27FC236}">
                <a16:creationId xmlns:a16="http://schemas.microsoft.com/office/drawing/2014/main" id="{C70D079B-C9F2-3532-5B48-F698F98398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4873" y="3546262"/>
            <a:ext cx="692255" cy="64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14">
            <a:extLst>
              <a:ext uri="{FF2B5EF4-FFF2-40B4-BE49-F238E27FC236}">
                <a16:creationId xmlns:a16="http://schemas.microsoft.com/office/drawing/2014/main" id="{65A9AD06-7BD9-19D8-9FF0-B849CAF1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993" y="3463241"/>
            <a:ext cx="801634" cy="871777"/>
          </a:xfrm>
          <a:prstGeom prst="rect">
            <a:avLst/>
          </a:prstGeom>
        </p:spPr>
      </p:pic>
      <p:pic>
        <p:nvPicPr>
          <p:cNvPr id="155" name="Picture 4" descr="VoTay">
            <a:extLst>
              <a:ext uri="{FF2B5EF4-FFF2-40B4-BE49-F238E27FC236}">
                <a16:creationId xmlns:a16="http://schemas.microsoft.com/office/drawing/2014/main" id="{275F1BD9-D03D-F76F-F189-B04F479CB6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3357" y="3572468"/>
            <a:ext cx="692255" cy="64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014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>
          <a:xfrm>
            <a:off x="3667363" y="1154296"/>
            <a:ext cx="7056755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40BC421-3CDE-9342-F603-8556658568A9}"/>
              </a:ext>
            </a:extLst>
          </p:cNvPr>
          <p:cNvSpPr txBox="1"/>
          <p:nvPr/>
        </p:nvSpPr>
        <p:spPr>
          <a:xfrm>
            <a:off x="0" y="1196158"/>
            <a:ext cx="124177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thân yêu,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thương.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400" b="1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vui lên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đang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thiên nhiên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ngân nga theo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ve râm ran.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ơi       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vui  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s 4">
            <a:extLst>
              <a:ext uri="{FF2B5EF4-FFF2-40B4-BE49-F238E27FC236}">
                <a16:creationId xmlns:a16="http://schemas.microsoft.com/office/drawing/2014/main" id="{E959B0AB-92AB-E48E-241E-145FC1C25343}"/>
              </a:ext>
            </a:extLst>
          </p:cNvPr>
          <p:cNvSpPr/>
          <p:nvPr/>
        </p:nvSpPr>
        <p:spPr>
          <a:xfrm>
            <a:off x="51359" y="266104"/>
            <a:ext cx="109103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GÕ ĐỆM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CƠ THỂ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Karaoke - Mùa Hè Vui Quá - Âm Nhạc Lớp 3 ( Bộ Sách Kết Nối Tri Thức 2022 ) Lớp Nhạc Doremi">
            <a:hlinkClick r:id="" action="ppaction://media"/>
            <a:extLst>
              <a:ext uri="{FF2B5EF4-FFF2-40B4-BE49-F238E27FC236}">
                <a16:creationId xmlns:a16="http://schemas.microsoft.com/office/drawing/2014/main" id="{E0B06B7C-52EF-391C-EC57-BA5D4D6480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8217" y="257730"/>
            <a:ext cx="609600" cy="609600"/>
          </a:xfrm>
          <a:prstGeom prst="rect">
            <a:avLst/>
          </a:prstGeom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39BB5556-5E87-5CB1-D9DE-5601999D7A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971" y="1640494"/>
            <a:ext cx="625058" cy="679751"/>
          </a:xfrm>
          <a:prstGeom prst="rect">
            <a:avLst/>
          </a:prstGeom>
        </p:spPr>
      </p:pic>
      <p:pic>
        <p:nvPicPr>
          <p:cNvPr id="8" name="Picture 4" descr="VoTay">
            <a:extLst>
              <a:ext uri="{FF2B5EF4-FFF2-40B4-BE49-F238E27FC236}">
                <a16:creationId xmlns:a16="http://schemas.microsoft.com/office/drawing/2014/main" id="{9F65CFFD-6BF2-8917-7A5F-3728204A160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51006" y="1640494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57516840-0939-0213-2848-0D5A3C4EB1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147" y="1640494"/>
            <a:ext cx="625058" cy="679751"/>
          </a:xfrm>
          <a:prstGeom prst="rect">
            <a:avLst/>
          </a:prstGeom>
        </p:spPr>
      </p:pic>
      <p:pic>
        <p:nvPicPr>
          <p:cNvPr id="45" name="Picture 4" descr="VoTay">
            <a:extLst>
              <a:ext uri="{FF2B5EF4-FFF2-40B4-BE49-F238E27FC236}">
                <a16:creationId xmlns:a16="http://schemas.microsoft.com/office/drawing/2014/main" id="{E121811D-39C8-D730-C64D-77183F4B6B6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0381" y="1640494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VoTay">
            <a:extLst>
              <a:ext uri="{FF2B5EF4-FFF2-40B4-BE49-F238E27FC236}">
                <a16:creationId xmlns:a16="http://schemas.microsoft.com/office/drawing/2014/main" id="{654A0C26-C2BA-7354-6EA6-61CDACB4D45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50976" y="1654787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1CE3FA9E-9403-A954-209C-59743F7AC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7835" y="1604863"/>
            <a:ext cx="625058" cy="679751"/>
          </a:xfrm>
          <a:prstGeom prst="rect">
            <a:avLst/>
          </a:prstGeom>
        </p:spPr>
      </p:pic>
      <p:pic>
        <p:nvPicPr>
          <p:cNvPr id="48" name="Picture 14">
            <a:extLst>
              <a:ext uri="{FF2B5EF4-FFF2-40B4-BE49-F238E27FC236}">
                <a16:creationId xmlns:a16="http://schemas.microsoft.com/office/drawing/2014/main" id="{6CBF6994-C2BD-1481-85D3-F91A20359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8823" y="1640494"/>
            <a:ext cx="625058" cy="679751"/>
          </a:xfrm>
          <a:prstGeom prst="rect">
            <a:avLst/>
          </a:prstGeom>
        </p:spPr>
      </p:pic>
      <p:pic>
        <p:nvPicPr>
          <p:cNvPr id="49" name="Picture 4" descr="VoTay">
            <a:extLst>
              <a:ext uri="{FF2B5EF4-FFF2-40B4-BE49-F238E27FC236}">
                <a16:creationId xmlns:a16="http://schemas.microsoft.com/office/drawing/2014/main" id="{0FE3901D-E59D-7FD7-653C-62C09AEAC83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07817" y="1633715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A1E86745-4EAF-50E8-133F-ECBE773EF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824" y="2771336"/>
            <a:ext cx="625058" cy="679751"/>
          </a:xfrm>
          <a:prstGeom prst="rect">
            <a:avLst/>
          </a:prstGeom>
        </p:spPr>
      </p:pic>
      <p:pic>
        <p:nvPicPr>
          <p:cNvPr id="51" name="Picture 4" descr="VoTay">
            <a:extLst>
              <a:ext uri="{FF2B5EF4-FFF2-40B4-BE49-F238E27FC236}">
                <a16:creationId xmlns:a16="http://schemas.microsoft.com/office/drawing/2014/main" id="{09F90312-057B-DB47-BFE5-2E8B665404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1269" y="2821260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4">
            <a:extLst>
              <a:ext uri="{FF2B5EF4-FFF2-40B4-BE49-F238E27FC236}">
                <a16:creationId xmlns:a16="http://schemas.microsoft.com/office/drawing/2014/main" id="{C1C2109B-A60D-13E6-0534-3D740498E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468" y="2821260"/>
            <a:ext cx="625058" cy="679751"/>
          </a:xfrm>
          <a:prstGeom prst="rect">
            <a:avLst/>
          </a:prstGeom>
        </p:spPr>
      </p:pic>
      <p:pic>
        <p:nvPicPr>
          <p:cNvPr id="53" name="Picture 4" descr="VoTay">
            <a:extLst>
              <a:ext uri="{FF2B5EF4-FFF2-40B4-BE49-F238E27FC236}">
                <a16:creationId xmlns:a16="http://schemas.microsoft.com/office/drawing/2014/main" id="{8A645639-8BDF-443B-69C0-BB27FC2D2C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58545" y="2771336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4">
            <a:extLst>
              <a:ext uri="{FF2B5EF4-FFF2-40B4-BE49-F238E27FC236}">
                <a16:creationId xmlns:a16="http://schemas.microsoft.com/office/drawing/2014/main" id="{713DA094-8143-EB65-8D40-D77EDAC6B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70" y="3902178"/>
            <a:ext cx="625058" cy="679751"/>
          </a:xfrm>
          <a:prstGeom prst="rect">
            <a:avLst/>
          </a:prstGeom>
        </p:spPr>
      </p:pic>
      <p:pic>
        <p:nvPicPr>
          <p:cNvPr id="55" name="Picture 4" descr="VoTay">
            <a:extLst>
              <a:ext uri="{FF2B5EF4-FFF2-40B4-BE49-F238E27FC236}">
                <a16:creationId xmlns:a16="http://schemas.microsoft.com/office/drawing/2014/main" id="{F47FA0FF-185C-A223-617E-629CBA1BEB0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4939" y="3902178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4">
            <a:extLst>
              <a:ext uri="{FF2B5EF4-FFF2-40B4-BE49-F238E27FC236}">
                <a16:creationId xmlns:a16="http://schemas.microsoft.com/office/drawing/2014/main" id="{6B2530B0-5724-9FDC-8A7A-2AE515A51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6875" y="3920233"/>
            <a:ext cx="625058" cy="679751"/>
          </a:xfrm>
          <a:prstGeom prst="rect">
            <a:avLst/>
          </a:prstGeom>
        </p:spPr>
      </p:pic>
      <p:pic>
        <p:nvPicPr>
          <p:cNvPr id="57" name="Picture 4" descr="VoTay">
            <a:extLst>
              <a:ext uri="{FF2B5EF4-FFF2-40B4-BE49-F238E27FC236}">
                <a16:creationId xmlns:a16="http://schemas.microsoft.com/office/drawing/2014/main" id="{1E86D6EB-85B7-734F-0339-2D245113C7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21933" y="3952102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4">
            <a:extLst>
              <a:ext uri="{FF2B5EF4-FFF2-40B4-BE49-F238E27FC236}">
                <a16:creationId xmlns:a16="http://schemas.microsoft.com/office/drawing/2014/main" id="{3284101B-F4A8-7FAC-6F2C-517EA3761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0958" y="3888419"/>
            <a:ext cx="625058" cy="679751"/>
          </a:xfrm>
          <a:prstGeom prst="rect">
            <a:avLst/>
          </a:prstGeom>
        </p:spPr>
      </p:pic>
      <p:pic>
        <p:nvPicPr>
          <p:cNvPr id="59" name="Picture 4" descr="VoTay">
            <a:extLst>
              <a:ext uri="{FF2B5EF4-FFF2-40B4-BE49-F238E27FC236}">
                <a16:creationId xmlns:a16="http://schemas.microsoft.com/office/drawing/2014/main" id="{1C3035BC-715E-DB2E-5074-C682C77A227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76766" y="3854430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4">
            <a:extLst>
              <a:ext uri="{FF2B5EF4-FFF2-40B4-BE49-F238E27FC236}">
                <a16:creationId xmlns:a16="http://schemas.microsoft.com/office/drawing/2014/main" id="{D27E5D9C-B9AC-7715-7501-A36648D09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9190" y="3912748"/>
            <a:ext cx="625058" cy="679751"/>
          </a:xfrm>
          <a:prstGeom prst="rect">
            <a:avLst/>
          </a:prstGeom>
        </p:spPr>
      </p:pic>
      <p:pic>
        <p:nvPicPr>
          <p:cNvPr id="61" name="Picture 4" descr="VoTay">
            <a:extLst>
              <a:ext uri="{FF2B5EF4-FFF2-40B4-BE49-F238E27FC236}">
                <a16:creationId xmlns:a16="http://schemas.microsoft.com/office/drawing/2014/main" id="{90EBBC61-2DD4-8001-C91C-A377BA23FA2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73764" y="3854430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4">
            <a:extLst>
              <a:ext uri="{FF2B5EF4-FFF2-40B4-BE49-F238E27FC236}">
                <a16:creationId xmlns:a16="http://schemas.microsoft.com/office/drawing/2014/main" id="{1301A370-07EA-3C45-E832-CCF3C255D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1153" y="4920163"/>
            <a:ext cx="625058" cy="679751"/>
          </a:xfrm>
          <a:prstGeom prst="rect">
            <a:avLst/>
          </a:prstGeom>
        </p:spPr>
      </p:pic>
      <p:pic>
        <p:nvPicPr>
          <p:cNvPr id="63" name="Picture 4" descr="VoTay">
            <a:extLst>
              <a:ext uri="{FF2B5EF4-FFF2-40B4-BE49-F238E27FC236}">
                <a16:creationId xmlns:a16="http://schemas.microsoft.com/office/drawing/2014/main" id="{270A5993-40EB-3D0F-8061-373A8FE84C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4833" y="4957221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4">
            <a:extLst>
              <a:ext uri="{FF2B5EF4-FFF2-40B4-BE49-F238E27FC236}">
                <a16:creationId xmlns:a16="http://schemas.microsoft.com/office/drawing/2014/main" id="{60EB2B77-071B-B224-BB5F-3D2E02F49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610" y="4924115"/>
            <a:ext cx="625058" cy="679751"/>
          </a:xfrm>
          <a:prstGeom prst="rect">
            <a:avLst/>
          </a:prstGeom>
        </p:spPr>
      </p:pic>
      <p:pic>
        <p:nvPicPr>
          <p:cNvPr id="65" name="Picture 4" descr="VoTay">
            <a:extLst>
              <a:ext uri="{FF2B5EF4-FFF2-40B4-BE49-F238E27FC236}">
                <a16:creationId xmlns:a16="http://schemas.microsoft.com/office/drawing/2014/main" id="{737C983A-B3D1-F780-CD09-7B02FC7F2D2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3604" y="4964141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4">
            <a:extLst>
              <a:ext uri="{FF2B5EF4-FFF2-40B4-BE49-F238E27FC236}">
                <a16:creationId xmlns:a16="http://schemas.microsoft.com/office/drawing/2014/main" id="{B6C2F170-6C08-EE25-CC8C-E891867CEA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286" y="4929958"/>
            <a:ext cx="625058" cy="679751"/>
          </a:xfrm>
          <a:prstGeom prst="rect">
            <a:avLst/>
          </a:prstGeom>
        </p:spPr>
      </p:pic>
      <p:pic>
        <p:nvPicPr>
          <p:cNvPr id="67" name="Picture 4" descr="VoTay">
            <a:extLst>
              <a:ext uri="{FF2B5EF4-FFF2-40B4-BE49-F238E27FC236}">
                <a16:creationId xmlns:a16="http://schemas.microsoft.com/office/drawing/2014/main" id="{5D74E363-AFF1-8C61-DD6C-F3D1E9FC0B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24118" y="4939906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4">
            <a:extLst>
              <a:ext uri="{FF2B5EF4-FFF2-40B4-BE49-F238E27FC236}">
                <a16:creationId xmlns:a16="http://schemas.microsoft.com/office/drawing/2014/main" id="{C2D63946-5B30-3CB7-6A4A-5B391E2DE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2528" y="6054209"/>
            <a:ext cx="625058" cy="679751"/>
          </a:xfrm>
          <a:prstGeom prst="rect">
            <a:avLst/>
          </a:prstGeom>
        </p:spPr>
      </p:pic>
      <p:pic>
        <p:nvPicPr>
          <p:cNvPr id="69" name="Picture 4" descr="VoTay">
            <a:extLst>
              <a:ext uri="{FF2B5EF4-FFF2-40B4-BE49-F238E27FC236}">
                <a16:creationId xmlns:a16="http://schemas.microsoft.com/office/drawing/2014/main" id="{31D2C72A-731B-41F9-3AD8-ABFE5085B41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84345" y="6122916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4">
            <a:extLst>
              <a:ext uri="{FF2B5EF4-FFF2-40B4-BE49-F238E27FC236}">
                <a16:creationId xmlns:a16="http://schemas.microsoft.com/office/drawing/2014/main" id="{F404563E-01F3-E1B7-6291-BBBF8D859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5900" y="6025977"/>
            <a:ext cx="625058" cy="679751"/>
          </a:xfrm>
          <a:prstGeom prst="rect">
            <a:avLst/>
          </a:prstGeom>
        </p:spPr>
      </p:pic>
      <p:pic>
        <p:nvPicPr>
          <p:cNvPr id="71" name="Picture 4" descr="VoTay">
            <a:extLst>
              <a:ext uri="{FF2B5EF4-FFF2-40B4-BE49-F238E27FC236}">
                <a16:creationId xmlns:a16="http://schemas.microsoft.com/office/drawing/2014/main" id="{2F4562E7-610D-2BB1-093B-5E81974C86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1707" y="6089281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4">
            <a:extLst>
              <a:ext uri="{FF2B5EF4-FFF2-40B4-BE49-F238E27FC236}">
                <a16:creationId xmlns:a16="http://schemas.microsoft.com/office/drawing/2014/main" id="{46224246-E9BC-60EF-BE02-F8E01463B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986" y="6054209"/>
            <a:ext cx="625058" cy="679751"/>
          </a:xfrm>
          <a:prstGeom prst="rect">
            <a:avLst/>
          </a:prstGeom>
        </p:spPr>
      </p:pic>
      <p:pic>
        <p:nvPicPr>
          <p:cNvPr id="73" name="Picture 4" descr="VoTay">
            <a:extLst>
              <a:ext uri="{FF2B5EF4-FFF2-40B4-BE49-F238E27FC236}">
                <a16:creationId xmlns:a16="http://schemas.microsoft.com/office/drawing/2014/main" id="{EC4F02BB-69E3-5338-DC93-91E06E3419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94308" y="6104133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4">
            <a:extLst>
              <a:ext uri="{FF2B5EF4-FFF2-40B4-BE49-F238E27FC236}">
                <a16:creationId xmlns:a16="http://schemas.microsoft.com/office/drawing/2014/main" id="{D9751A40-B857-FD6C-6F5E-E431A93D3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5871" y="6025976"/>
            <a:ext cx="625058" cy="679751"/>
          </a:xfrm>
          <a:prstGeom prst="rect">
            <a:avLst/>
          </a:prstGeom>
        </p:spPr>
      </p:pic>
      <p:pic>
        <p:nvPicPr>
          <p:cNvPr id="75" name="Picture 4" descr="VoTay">
            <a:extLst>
              <a:ext uri="{FF2B5EF4-FFF2-40B4-BE49-F238E27FC236}">
                <a16:creationId xmlns:a16="http://schemas.microsoft.com/office/drawing/2014/main" id="{E17291A0-C84F-51E0-B115-B022B33AA94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32033" y="6096584"/>
            <a:ext cx="625059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1310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22436"/>
            <a:ext cx="12198773" cy="6879590"/>
          </a:xfrm>
          <a:prstGeom prst="rect">
            <a:avLst/>
          </a:prstGeom>
        </p:spPr>
      </p:pic>
      <p:sp>
        <p:nvSpPr>
          <p:cNvPr id="2" name="Rectangles 4">
            <a:extLst>
              <a:ext uri="{FF2B5EF4-FFF2-40B4-BE49-F238E27FC236}">
                <a16:creationId xmlns:a16="http://schemas.microsoft.com/office/drawing/2014/main" id="{A6EB4B4A-5964-3EF4-D09C-112744CE15B8}"/>
              </a:ext>
            </a:extLst>
          </p:cNvPr>
          <p:cNvSpPr/>
          <p:nvPr/>
        </p:nvSpPr>
        <p:spPr>
          <a:xfrm>
            <a:off x="1256367" y="2498159"/>
            <a:ext cx="922560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DIỄN BÀI HÁT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7">
            <a:extLst>
              <a:ext uri="{FF2B5EF4-FFF2-40B4-BE49-F238E27FC236}">
                <a16:creationId xmlns:a16="http://schemas.microsoft.com/office/drawing/2014/main" id="{3383673A-001F-B10F-B334-CB5406A5DDC2}"/>
              </a:ext>
            </a:extLst>
          </p:cNvPr>
          <p:cNvSpPr/>
          <p:nvPr/>
        </p:nvSpPr>
        <p:spPr>
          <a:xfrm>
            <a:off x="-592174" y="95196"/>
            <a:ext cx="61932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8: VUI ĐÓN HÈ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9381452-C3AA-6313-0BD9-E5E2DA44C28A}"/>
              </a:ext>
            </a:extLst>
          </p:cNvPr>
          <p:cNvSpPr/>
          <p:nvPr/>
        </p:nvSpPr>
        <p:spPr>
          <a:xfrm>
            <a:off x="1490133" y="531897"/>
            <a:ext cx="9571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32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Nhạc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cụ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Thể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hiện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hình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tấu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nhạc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cụ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gõ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Ôn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tập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hát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Hè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về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vui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+mn-cs"/>
              </a:rPr>
              <a:t>quá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+mn-cs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3BD6417-A3E4-4577-DBA6-916651A0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8932"/>
            <a:ext cx="12192000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4A8D7EC-DA1A-6EEE-6550-6F890F3F929E}"/>
              </a:ext>
            </a:extLst>
          </p:cNvPr>
          <p:cNvSpPr/>
          <p:nvPr/>
        </p:nvSpPr>
        <p:spPr>
          <a:xfrm>
            <a:off x="4164290" y="1892314"/>
            <a:ext cx="802771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KHỞI ĐỘNG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VẬN ĐỘNG THEO BÀI HÁT “ ĐẾM SAO”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DF8E7-C6EF-C48D-63A2-B5A258CAF5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37625" y="-491033"/>
            <a:ext cx="7260729" cy="7840065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BDF535A-C079-EFCA-1A70-584D9AECC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414433"/>
            <a:ext cx="6096000" cy="144356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0CEF45E-76F0-CE74-22C7-4ED37FDF6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5414433"/>
            <a:ext cx="6096000" cy="14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7">
            <a:extLst>
              <a:ext uri="{FF2B5EF4-FFF2-40B4-BE49-F238E27FC236}">
                <a16:creationId xmlns:a16="http://schemas.microsoft.com/office/drawing/2014/main" id="{3383673A-001F-B10F-B334-CB5406A5DDC2}"/>
              </a:ext>
            </a:extLst>
          </p:cNvPr>
          <p:cNvSpPr/>
          <p:nvPr/>
        </p:nvSpPr>
        <p:spPr>
          <a:xfrm>
            <a:off x="-592174" y="95196"/>
            <a:ext cx="61932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VUI ĐÓN HÈ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9381452-C3AA-6313-0BD9-E5E2DA44C28A}"/>
              </a:ext>
            </a:extLst>
          </p:cNvPr>
          <p:cNvSpPr/>
          <p:nvPr/>
        </p:nvSpPr>
        <p:spPr>
          <a:xfrm>
            <a:off x="1490133" y="531897"/>
            <a:ext cx="9571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charset="0"/>
              </a:rPr>
              <a:t>Tiết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charset="0"/>
              </a:rPr>
              <a:t> 32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Nhạc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cụ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: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Thể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hiện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các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hình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tiết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tấu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bằng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nhạc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cụ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gõ</a:t>
            </a:r>
            <a:endParaRPr lang="en-US" sz="3200" b="1" i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  <a:p>
            <a:pPr marL="342900" indent="-342900">
              <a:buFontTx/>
              <a:buChar char="-"/>
            </a:pP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Ôn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tập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bài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hát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: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Hè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về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vui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quá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3BD6417-A3E4-4577-DBA6-916651A0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8932"/>
            <a:ext cx="12192000" cy="3539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6"/>
            <a:ext cx="12192000" cy="6857365"/>
          </a:xfrm>
          <a:prstGeom prst="rect">
            <a:avLst/>
          </a:prstGeom>
        </p:spPr>
      </p:pic>
      <p:pic>
        <p:nvPicPr>
          <p:cNvPr id="6" name="Picture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41" y="4979036"/>
            <a:ext cx="4234815" cy="18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5" name="Group 34"/>
          <p:cNvGrpSpPr/>
          <p:nvPr/>
        </p:nvGrpSpPr>
        <p:grpSpPr bwMode="auto">
          <a:xfrm>
            <a:off x="-97790" y="5985511"/>
            <a:ext cx="12489180" cy="847725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0963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0963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0963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105480" name="Picture 35" descr="Not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2941" y="274956"/>
            <a:ext cx="864235" cy="17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29250F67-10D8-3CB0-D7EF-3030618BBA37}"/>
              </a:ext>
            </a:extLst>
          </p:cNvPr>
          <p:cNvSpPr/>
          <p:nvPr/>
        </p:nvSpPr>
        <p:spPr>
          <a:xfrm>
            <a:off x="2025666" y="1830135"/>
            <a:ext cx="9571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Nhạc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cụ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: </a:t>
            </a:r>
          </a:p>
          <a:p>
            <a:pPr algn="ctr"/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Thể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hiện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các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hình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tiết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tấu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bằng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nhạc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cụ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gõ</a:t>
            </a:r>
            <a:endParaRPr lang="en-US" sz="3200" b="1" i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EBAC52E-0753-06B5-6A94-A8AEA341B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79022"/>
            <a:ext cx="3627496" cy="2720622"/>
          </a:xfrm>
          <a:prstGeom prst="rect">
            <a:avLst/>
          </a:prstGeom>
        </p:spPr>
      </p:pic>
      <p:grpSp>
        <p:nvGrpSpPr>
          <p:cNvPr id="4" name="Group 34">
            <a:extLst>
              <a:ext uri="{FF2B5EF4-FFF2-40B4-BE49-F238E27FC236}">
                <a16:creationId xmlns:a16="http://schemas.microsoft.com/office/drawing/2014/main" id="{B4DB06AE-B35D-9C57-11E3-7D0F32FE7F2C}"/>
              </a:ext>
            </a:extLst>
          </p:cNvPr>
          <p:cNvGrpSpPr/>
          <p:nvPr/>
        </p:nvGrpSpPr>
        <p:grpSpPr bwMode="auto">
          <a:xfrm>
            <a:off x="-148590" y="5644444"/>
            <a:ext cx="12489180" cy="1213556"/>
            <a:chOff x="0" y="4003"/>
            <a:chExt cx="5511" cy="317"/>
          </a:xfrm>
        </p:grpSpPr>
        <p:sp>
          <p:nvSpPr>
            <p:cNvPr id="5" name="Freeform 35">
              <a:extLst>
                <a:ext uri="{FF2B5EF4-FFF2-40B4-BE49-F238E27FC236}">
                  <a16:creationId xmlns:a16="http://schemas.microsoft.com/office/drawing/2014/main" id="{A749E66E-34E5-E256-8AF0-50EB6BBEAADB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6B62465B-F527-6C45-ADF3-FF77C56E8D05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D7E59858-F2AB-3211-4A7D-BFB029E2FBBD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22E49D20-683C-0220-2D5D-BD389B811A0F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1" name="Freeform 39">
                <a:extLst>
                  <a:ext uri="{FF2B5EF4-FFF2-40B4-BE49-F238E27FC236}">
                    <a16:creationId xmlns:a16="http://schemas.microsoft.com/office/drawing/2014/main" id="{A1305B22-CE96-8428-B248-83CEF2BE0F4D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Freeform 40">
                <a:extLst>
                  <a:ext uri="{FF2B5EF4-FFF2-40B4-BE49-F238E27FC236}">
                    <a16:creationId xmlns:a16="http://schemas.microsoft.com/office/drawing/2014/main" id="{3C21B41C-914D-6403-2775-85CA31474CA5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reeform 41">
                <a:extLst>
                  <a:ext uri="{FF2B5EF4-FFF2-40B4-BE49-F238E27FC236}">
                    <a16:creationId xmlns:a16="http://schemas.microsoft.com/office/drawing/2014/main" id="{C2F8700A-35FA-089F-FC48-9BEAED66096B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42">
                <a:extLst>
                  <a:ext uri="{FF2B5EF4-FFF2-40B4-BE49-F238E27FC236}">
                    <a16:creationId xmlns:a16="http://schemas.microsoft.com/office/drawing/2014/main" id="{F5D70162-C241-AF7D-4054-6C8608F6AAA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 43">
                <a:extLst>
                  <a:ext uri="{FF2B5EF4-FFF2-40B4-BE49-F238E27FC236}">
                    <a16:creationId xmlns:a16="http://schemas.microsoft.com/office/drawing/2014/main" id="{1CDDE3C4-4206-6F8C-3D45-878ADF1E277A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44">
                <a:extLst>
                  <a:ext uri="{FF2B5EF4-FFF2-40B4-BE49-F238E27FC236}">
                    <a16:creationId xmlns:a16="http://schemas.microsoft.com/office/drawing/2014/main" id="{5179BC6F-3F64-0125-1B38-EE5E7EDA4A0B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Freeform 45">
                <a:extLst>
                  <a:ext uri="{FF2B5EF4-FFF2-40B4-BE49-F238E27FC236}">
                    <a16:creationId xmlns:a16="http://schemas.microsoft.com/office/drawing/2014/main" id="{0A08531D-82EA-079F-1A51-156BFD23DF9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reeform 46">
                <a:extLst>
                  <a:ext uri="{FF2B5EF4-FFF2-40B4-BE49-F238E27FC236}">
                    <a16:creationId xmlns:a16="http://schemas.microsoft.com/office/drawing/2014/main" id="{A29382E1-036B-D0EA-0412-D786344A406B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47">
                <a:extLst>
                  <a:ext uri="{FF2B5EF4-FFF2-40B4-BE49-F238E27FC236}">
                    <a16:creationId xmlns:a16="http://schemas.microsoft.com/office/drawing/2014/main" id="{A9A4E5A8-BD50-6D2C-A712-C95040331F8A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 48">
                <a:extLst>
                  <a:ext uri="{FF2B5EF4-FFF2-40B4-BE49-F238E27FC236}">
                    <a16:creationId xmlns:a16="http://schemas.microsoft.com/office/drawing/2014/main" id="{98611DB7-3367-B229-73D2-1D47C988B4F5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 49">
                <a:extLst>
                  <a:ext uri="{FF2B5EF4-FFF2-40B4-BE49-F238E27FC236}">
                    <a16:creationId xmlns:a16="http://schemas.microsoft.com/office/drawing/2014/main" id="{666A8D9A-9612-FBFD-9A01-60D88EDD2C4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50">
                <a:extLst>
                  <a:ext uri="{FF2B5EF4-FFF2-40B4-BE49-F238E27FC236}">
                    <a16:creationId xmlns:a16="http://schemas.microsoft.com/office/drawing/2014/main" id="{526E5B7D-2646-2CC4-B348-B6F2A9BC574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51">
                <a:extLst>
                  <a:ext uri="{FF2B5EF4-FFF2-40B4-BE49-F238E27FC236}">
                    <a16:creationId xmlns:a16="http://schemas.microsoft.com/office/drawing/2014/main" id="{8CD6030E-53C6-7C2E-8083-8482B8802939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52">
                <a:extLst>
                  <a:ext uri="{FF2B5EF4-FFF2-40B4-BE49-F238E27FC236}">
                    <a16:creationId xmlns:a16="http://schemas.microsoft.com/office/drawing/2014/main" id="{6EEBBD2C-478B-2ABC-5945-78E5128F370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53">
                <a:extLst>
                  <a:ext uri="{FF2B5EF4-FFF2-40B4-BE49-F238E27FC236}">
                    <a16:creationId xmlns:a16="http://schemas.microsoft.com/office/drawing/2014/main" id="{1412BC65-0C59-B16D-DE0E-690398ED4F3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54">
                <a:extLst>
                  <a:ext uri="{FF2B5EF4-FFF2-40B4-BE49-F238E27FC236}">
                    <a16:creationId xmlns:a16="http://schemas.microsoft.com/office/drawing/2014/main" id="{1EBD45C6-CF53-422F-6CDF-687C7E91D5AC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55">
                <a:extLst>
                  <a:ext uri="{FF2B5EF4-FFF2-40B4-BE49-F238E27FC236}">
                    <a16:creationId xmlns:a16="http://schemas.microsoft.com/office/drawing/2014/main" id="{D0A36A0D-23FB-CC32-B20B-AEC32AC52A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56">
                <a:extLst>
                  <a:ext uri="{FF2B5EF4-FFF2-40B4-BE49-F238E27FC236}">
                    <a16:creationId xmlns:a16="http://schemas.microsoft.com/office/drawing/2014/main" id="{136556C8-828E-5141-8F85-FD705D0B31B8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57">
                <a:extLst>
                  <a:ext uri="{FF2B5EF4-FFF2-40B4-BE49-F238E27FC236}">
                    <a16:creationId xmlns:a16="http://schemas.microsoft.com/office/drawing/2014/main" id="{D609D65E-9B59-52C4-E178-7746C65EA7DE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58">
                <a:extLst>
                  <a:ext uri="{FF2B5EF4-FFF2-40B4-BE49-F238E27FC236}">
                    <a16:creationId xmlns:a16="http://schemas.microsoft.com/office/drawing/2014/main" id="{1F07081C-DBA2-D502-7416-F06119233222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59">
                <a:extLst>
                  <a:ext uri="{FF2B5EF4-FFF2-40B4-BE49-F238E27FC236}">
                    <a16:creationId xmlns:a16="http://schemas.microsoft.com/office/drawing/2014/main" id="{1190541C-E779-F17E-9D60-4178BAB070AD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60">
                <a:extLst>
                  <a:ext uri="{FF2B5EF4-FFF2-40B4-BE49-F238E27FC236}">
                    <a16:creationId xmlns:a16="http://schemas.microsoft.com/office/drawing/2014/main" id="{1546F380-FE4F-F37F-9035-8FCA95D247E1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61">
                <a:extLst>
                  <a:ext uri="{FF2B5EF4-FFF2-40B4-BE49-F238E27FC236}">
                    <a16:creationId xmlns:a16="http://schemas.microsoft.com/office/drawing/2014/main" id="{6C421324-6551-D2E7-A31C-3630F83DCE86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62">
                <a:extLst>
                  <a:ext uri="{FF2B5EF4-FFF2-40B4-BE49-F238E27FC236}">
                    <a16:creationId xmlns:a16="http://schemas.microsoft.com/office/drawing/2014/main" id="{9C24A75B-DAEE-901C-9290-B8E6BB416FC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63">
                <a:extLst>
                  <a:ext uri="{FF2B5EF4-FFF2-40B4-BE49-F238E27FC236}">
                    <a16:creationId xmlns:a16="http://schemas.microsoft.com/office/drawing/2014/main" id="{DB196A55-B1DB-F11F-6754-9AA5518EA37F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64">
                <a:extLst>
                  <a:ext uri="{FF2B5EF4-FFF2-40B4-BE49-F238E27FC236}">
                    <a16:creationId xmlns:a16="http://schemas.microsoft.com/office/drawing/2014/main" id="{A71D929F-B210-8570-4404-22CC70F6A715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65">
                <a:extLst>
                  <a:ext uri="{FF2B5EF4-FFF2-40B4-BE49-F238E27FC236}">
                    <a16:creationId xmlns:a16="http://schemas.microsoft.com/office/drawing/2014/main" id="{2BB036BA-C6A1-95A0-07FE-BE10DC1ACE84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66">
                <a:extLst>
                  <a:ext uri="{FF2B5EF4-FFF2-40B4-BE49-F238E27FC236}">
                    <a16:creationId xmlns:a16="http://schemas.microsoft.com/office/drawing/2014/main" id="{C625EFE2-14DE-0B5A-3144-767F6E17C838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67">
                <a:extLst>
                  <a:ext uri="{FF2B5EF4-FFF2-40B4-BE49-F238E27FC236}">
                    <a16:creationId xmlns:a16="http://schemas.microsoft.com/office/drawing/2014/main" id="{B0407513-DAB7-4115-D991-77F85820E8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68">
                <a:extLst>
                  <a:ext uri="{FF2B5EF4-FFF2-40B4-BE49-F238E27FC236}">
                    <a16:creationId xmlns:a16="http://schemas.microsoft.com/office/drawing/2014/main" id="{4D66E081-D979-507D-0E82-C5C31D0F1A05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69">
                <a:extLst>
                  <a:ext uri="{FF2B5EF4-FFF2-40B4-BE49-F238E27FC236}">
                    <a16:creationId xmlns:a16="http://schemas.microsoft.com/office/drawing/2014/main" id="{61681B07-C0DE-F39F-ACA5-95318FE057F8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70">
                <a:extLst>
                  <a:ext uri="{FF2B5EF4-FFF2-40B4-BE49-F238E27FC236}">
                    <a16:creationId xmlns:a16="http://schemas.microsoft.com/office/drawing/2014/main" id="{24A411AB-F012-0704-8B98-981DB27EED9F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71">
                <a:extLst>
                  <a:ext uri="{FF2B5EF4-FFF2-40B4-BE49-F238E27FC236}">
                    <a16:creationId xmlns:a16="http://schemas.microsoft.com/office/drawing/2014/main" id="{598B79A2-7BDC-EB95-AFB7-49F63FB7108B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72">
              <a:extLst>
                <a:ext uri="{FF2B5EF4-FFF2-40B4-BE49-F238E27FC236}">
                  <a16:creationId xmlns:a16="http://schemas.microsoft.com/office/drawing/2014/main" id="{655AA5A4-80FD-FD29-2D1C-C93B4655F7C5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EB93F2F9-5FE8-189E-89BC-6BADF0BE9B0A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id="{CD0AEECD-147B-CD71-A411-DE5E0D8163DC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id="{F1CE607C-8177-E770-2CA8-6CC75447D01D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id="{41566F5C-99E2-A1CA-3F03-65698A14E1B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id="{F8778C3C-3B98-1274-6912-313DEE22FADD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0BA31FA3-9E9B-0FDE-0CC4-E10EB24BDB1E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id="{8FD8EB93-AB93-2748-6717-0E031452D1B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id="{6027ACB4-8127-D605-F11B-D7102004F3FD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id="{D32B14FB-B8D0-5F0D-C097-FC1C974C76D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id="{26479C87-7C5A-3318-57AC-BB98863A3FCA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83">
                <a:extLst>
                  <a:ext uri="{FF2B5EF4-FFF2-40B4-BE49-F238E27FC236}">
                    <a16:creationId xmlns:a16="http://schemas.microsoft.com/office/drawing/2014/main" id="{DB25F2B7-B56C-5BB6-4098-78357DFD419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:a16="http://schemas.microsoft.com/office/drawing/2014/main" id="{99FBCE07-7778-0E8E-EC3D-DFECC277F39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reeform 85">
                <a:extLst>
                  <a:ext uri="{FF2B5EF4-FFF2-40B4-BE49-F238E27FC236}">
                    <a16:creationId xmlns:a16="http://schemas.microsoft.com/office/drawing/2014/main" id="{9EAACE95-29AB-3649-E288-E7C8F7F3BBC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86">
                <a:extLst>
                  <a:ext uri="{FF2B5EF4-FFF2-40B4-BE49-F238E27FC236}">
                    <a16:creationId xmlns:a16="http://schemas.microsoft.com/office/drawing/2014/main" id="{08B022EE-D241-4861-DE6B-4B9F9938A45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Freeform 87">
                <a:extLst>
                  <a:ext uri="{FF2B5EF4-FFF2-40B4-BE49-F238E27FC236}">
                    <a16:creationId xmlns:a16="http://schemas.microsoft.com/office/drawing/2014/main" id="{365F8F18-91BD-8DD5-21F2-20FB59A5AB83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4CF3DE0C-DBB4-DBA8-07B8-5B7DACAE1D79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89">
                <a:extLst>
                  <a:ext uri="{FF2B5EF4-FFF2-40B4-BE49-F238E27FC236}">
                    <a16:creationId xmlns:a16="http://schemas.microsoft.com/office/drawing/2014/main" id="{8A28CBBE-A6E7-DA59-EF55-97952D444F8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90">
                <a:extLst>
                  <a:ext uri="{FF2B5EF4-FFF2-40B4-BE49-F238E27FC236}">
                    <a16:creationId xmlns:a16="http://schemas.microsoft.com/office/drawing/2014/main" id="{EEABC77C-3758-0144-0CB5-691102EB6F6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91">
                <a:extLst>
                  <a:ext uri="{FF2B5EF4-FFF2-40B4-BE49-F238E27FC236}">
                    <a16:creationId xmlns:a16="http://schemas.microsoft.com/office/drawing/2014/main" id="{14CCB08A-4CB1-9770-F84B-C8F045EC9F2D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 92">
                <a:extLst>
                  <a:ext uri="{FF2B5EF4-FFF2-40B4-BE49-F238E27FC236}">
                    <a16:creationId xmlns:a16="http://schemas.microsoft.com/office/drawing/2014/main" id="{37FC2AFC-D038-46E5-36C8-D915DCE4432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reeform 93">
                <a:extLst>
                  <a:ext uri="{FF2B5EF4-FFF2-40B4-BE49-F238E27FC236}">
                    <a16:creationId xmlns:a16="http://schemas.microsoft.com/office/drawing/2014/main" id="{2943D154-AF7E-C62E-FFB0-E34283CF7E9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94">
                <a:extLst>
                  <a:ext uri="{FF2B5EF4-FFF2-40B4-BE49-F238E27FC236}">
                    <a16:creationId xmlns:a16="http://schemas.microsoft.com/office/drawing/2014/main" id="{4D7CBEEE-07C6-7489-19BD-A65058B8F3EC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95">
                <a:extLst>
                  <a:ext uri="{FF2B5EF4-FFF2-40B4-BE49-F238E27FC236}">
                    <a16:creationId xmlns:a16="http://schemas.microsoft.com/office/drawing/2014/main" id="{6CED33EE-5EEB-61DF-DED3-A02573397AC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96">
                <a:extLst>
                  <a:ext uri="{FF2B5EF4-FFF2-40B4-BE49-F238E27FC236}">
                    <a16:creationId xmlns:a16="http://schemas.microsoft.com/office/drawing/2014/main" id="{BEA97E7B-4A19-E2B2-DB1A-1B375D471F0C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97">
                <a:extLst>
                  <a:ext uri="{FF2B5EF4-FFF2-40B4-BE49-F238E27FC236}">
                    <a16:creationId xmlns:a16="http://schemas.microsoft.com/office/drawing/2014/main" id="{34648549-BA76-981A-EDC6-53C0E879286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Freeform 98">
                <a:extLst>
                  <a:ext uri="{FF2B5EF4-FFF2-40B4-BE49-F238E27FC236}">
                    <a16:creationId xmlns:a16="http://schemas.microsoft.com/office/drawing/2014/main" id="{FAA3EDFB-570A-F480-6A8D-06616C152AE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eeform 99">
                <a:extLst>
                  <a:ext uri="{FF2B5EF4-FFF2-40B4-BE49-F238E27FC236}">
                    <a16:creationId xmlns:a16="http://schemas.microsoft.com/office/drawing/2014/main" id="{CE1277E9-B557-BC1A-3E9A-AC8052FA8C34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100">
                <a:extLst>
                  <a:ext uri="{FF2B5EF4-FFF2-40B4-BE49-F238E27FC236}">
                    <a16:creationId xmlns:a16="http://schemas.microsoft.com/office/drawing/2014/main" id="{98CD4E49-DC0B-4AE7-427E-46B27E1F684B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Freeform 101">
                <a:extLst>
                  <a:ext uri="{FF2B5EF4-FFF2-40B4-BE49-F238E27FC236}">
                    <a16:creationId xmlns:a16="http://schemas.microsoft.com/office/drawing/2014/main" id="{E358460B-EC11-E94D-E4A3-0BEB517B881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102">
                <a:extLst>
                  <a:ext uri="{FF2B5EF4-FFF2-40B4-BE49-F238E27FC236}">
                    <a16:creationId xmlns:a16="http://schemas.microsoft.com/office/drawing/2014/main" id="{691EE97D-9E86-E81C-7E7A-F245697A7EF7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Freeform 103">
                <a:extLst>
                  <a:ext uri="{FF2B5EF4-FFF2-40B4-BE49-F238E27FC236}">
                    <a16:creationId xmlns:a16="http://schemas.microsoft.com/office/drawing/2014/main" id="{2385DF94-C96A-C029-B4E6-E9899763DC9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Freeform 104">
                <a:extLst>
                  <a:ext uri="{FF2B5EF4-FFF2-40B4-BE49-F238E27FC236}">
                    <a16:creationId xmlns:a16="http://schemas.microsoft.com/office/drawing/2014/main" id="{6667869F-FC34-F0EC-56D3-172F1FA2F39C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Freeform 105">
                <a:extLst>
                  <a:ext uri="{FF2B5EF4-FFF2-40B4-BE49-F238E27FC236}">
                    <a16:creationId xmlns:a16="http://schemas.microsoft.com/office/drawing/2014/main" id="{EF669C01-E9B3-3368-6D86-C1A8983126E8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6">
              <a:extLst>
                <a:ext uri="{FF2B5EF4-FFF2-40B4-BE49-F238E27FC236}">
                  <a16:creationId xmlns:a16="http://schemas.microsoft.com/office/drawing/2014/main" id="{F4DE5214-1619-EA36-30EC-4C2668F7CD79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45" name="Freeform 107">
                <a:extLst>
                  <a:ext uri="{FF2B5EF4-FFF2-40B4-BE49-F238E27FC236}">
                    <a16:creationId xmlns:a16="http://schemas.microsoft.com/office/drawing/2014/main" id="{F8962E40-42F6-F1BE-33B1-5BBECAC5122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108">
                <a:extLst>
                  <a:ext uri="{FF2B5EF4-FFF2-40B4-BE49-F238E27FC236}">
                    <a16:creationId xmlns:a16="http://schemas.microsoft.com/office/drawing/2014/main" id="{8C6B4533-4275-EF19-F5C1-AEC2E47D4D3D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109">
                <a:extLst>
                  <a:ext uri="{FF2B5EF4-FFF2-40B4-BE49-F238E27FC236}">
                    <a16:creationId xmlns:a16="http://schemas.microsoft.com/office/drawing/2014/main" id="{B1368540-1641-4977-1911-8AC87C5031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110">
                <a:extLst>
                  <a:ext uri="{FF2B5EF4-FFF2-40B4-BE49-F238E27FC236}">
                    <a16:creationId xmlns:a16="http://schemas.microsoft.com/office/drawing/2014/main" id="{8CA15341-C8E9-8E90-61C1-0DC36F5ED865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11">
                <a:extLst>
                  <a:ext uri="{FF2B5EF4-FFF2-40B4-BE49-F238E27FC236}">
                    <a16:creationId xmlns:a16="http://schemas.microsoft.com/office/drawing/2014/main" id="{908E8EAF-8D08-62D0-8725-F69DF1089AA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12">
                <a:extLst>
                  <a:ext uri="{FF2B5EF4-FFF2-40B4-BE49-F238E27FC236}">
                    <a16:creationId xmlns:a16="http://schemas.microsoft.com/office/drawing/2014/main" id="{47BBE28A-38DD-A8EA-3143-E4835D42EC7A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113">
                <a:extLst>
                  <a:ext uri="{FF2B5EF4-FFF2-40B4-BE49-F238E27FC236}">
                    <a16:creationId xmlns:a16="http://schemas.microsoft.com/office/drawing/2014/main" id="{6A09A4CB-8010-6CAE-B961-835A779174A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14">
                <a:extLst>
                  <a:ext uri="{FF2B5EF4-FFF2-40B4-BE49-F238E27FC236}">
                    <a16:creationId xmlns:a16="http://schemas.microsoft.com/office/drawing/2014/main" id="{6DCCA757-3577-B0B2-78F1-8C290DAF865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115">
                <a:extLst>
                  <a:ext uri="{FF2B5EF4-FFF2-40B4-BE49-F238E27FC236}">
                    <a16:creationId xmlns:a16="http://schemas.microsoft.com/office/drawing/2014/main" id="{45743273-6BFD-B4D3-296C-2F5A3B4C90F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116">
                <a:extLst>
                  <a:ext uri="{FF2B5EF4-FFF2-40B4-BE49-F238E27FC236}">
                    <a16:creationId xmlns:a16="http://schemas.microsoft.com/office/drawing/2014/main" id="{D3E93B43-3DA1-457D-0183-D533D401252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17">
                <a:extLst>
                  <a:ext uri="{FF2B5EF4-FFF2-40B4-BE49-F238E27FC236}">
                    <a16:creationId xmlns:a16="http://schemas.microsoft.com/office/drawing/2014/main" id="{43F403A8-2D68-235C-3DD3-08AA68F9C5A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118">
                <a:extLst>
                  <a:ext uri="{FF2B5EF4-FFF2-40B4-BE49-F238E27FC236}">
                    <a16:creationId xmlns:a16="http://schemas.microsoft.com/office/drawing/2014/main" id="{B23555FA-419A-7205-6063-8C8DEA13946E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19">
                <a:extLst>
                  <a:ext uri="{FF2B5EF4-FFF2-40B4-BE49-F238E27FC236}">
                    <a16:creationId xmlns:a16="http://schemas.microsoft.com/office/drawing/2014/main" id="{73353578-555E-55C3-90A0-3395F956BE56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120">
                <a:extLst>
                  <a:ext uri="{FF2B5EF4-FFF2-40B4-BE49-F238E27FC236}">
                    <a16:creationId xmlns:a16="http://schemas.microsoft.com/office/drawing/2014/main" id="{8ED69886-D17C-2C2E-394E-B0C7B957FCE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121">
                <a:extLst>
                  <a:ext uri="{FF2B5EF4-FFF2-40B4-BE49-F238E27FC236}">
                    <a16:creationId xmlns:a16="http://schemas.microsoft.com/office/drawing/2014/main" id="{F75F64D8-038E-5DA5-0AC6-6CC7357B714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122">
                <a:extLst>
                  <a:ext uri="{FF2B5EF4-FFF2-40B4-BE49-F238E27FC236}">
                    <a16:creationId xmlns:a16="http://schemas.microsoft.com/office/drawing/2014/main" id="{219C9485-3BEF-340C-366D-9081CF3E0B93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123">
                <a:extLst>
                  <a:ext uri="{FF2B5EF4-FFF2-40B4-BE49-F238E27FC236}">
                    <a16:creationId xmlns:a16="http://schemas.microsoft.com/office/drawing/2014/main" id="{FFA6BE6C-5CA8-2744-351A-FC5F253C8FFE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124">
                <a:extLst>
                  <a:ext uri="{FF2B5EF4-FFF2-40B4-BE49-F238E27FC236}">
                    <a16:creationId xmlns:a16="http://schemas.microsoft.com/office/drawing/2014/main" id="{4223B843-73E0-85CA-68F5-40BBF0820FAF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125">
                <a:extLst>
                  <a:ext uri="{FF2B5EF4-FFF2-40B4-BE49-F238E27FC236}">
                    <a16:creationId xmlns:a16="http://schemas.microsoft.com/office/drawing/2014/main" id="{E00019AF-EB0F-BEAF-6DBC-737EC1EF0F8A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126">
                <a:extLst>
                  <a:ext uri="{FF2B5EF4-FFF2-40B4-BE49-F238E27FC236}">
                    <a16:creationId xmlns:a16="http://schemas.microsoft.com/office/drawing/2014/main" id="{4A2B2479-D94D-301F-71F9-289AA0EAD5A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127">
                <a:extLst>
                  <a:ext uri="{FF2B5EF4-FFF2-40B4-BE49-F238E27FC236}">
                    <a16:creationId xmlns:a16="http://schemas.microsoft.com/office/drawing/2014/main" id="{861BD16C-F961-E4AC-6967-161769E83BD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 128">
                <a:extLst>
                  <a:ext uri="{FF2B5EF4-FFF2-40B4-BE49-F238E27FC236}">
                    <a16:creationId xmlns:a16="http://schemas.microsoft.com/office/drawing/2014/main" id="{F0FFF2EE-27A9-D9AF-A511-86342452CA0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129">
                <a:extLst>
                  <a:ext uri="{FF2B5EF4-FFF2-40B4-BE49-F238E27FC236}">
                    <a16:creationId xmlns:a16="http://schemas.microsoft.com/office/drawing/2014/main" id="{520A8D38-E8CC-D4A6-13F8-E9D5212956C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130">
                <a:extLst>
                  <a:ext uri="{FF2B5EF4-FFF2-40B4-BE49-F238E27FC236}">
                    <a16:creationId xmlns:a16="http://schemas.microsoft.com/office/drawing/2014/main" id="{1D11F68C-D6D0-04AF-0D12-B994BC7DDD4A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131">
                <a:extLst>
                  <a:ext uri="{FF2B5EF4-FFF2-40B4-BE49-F238E27FC236}">
                    <a16:creationId xmlns:a16="http://schemas.microsoft.com/office/drawing/2014/main" id="{10496D7F-AD70-48AA-BAB7-4B6DD3ACBCFE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132">
                <a:extLst>
                  <a:ext uri="{FF2B5EF4-FFF2-40B4-BE49-F238E27FC236}">
                    <a16:creationId xmlns:a16="http://schemas.microsoft.com/office/drawing/2014/main" id="{8F0F6E44-B34C-36D1-3DE4-D986A9515B1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133">
                <a:extLst>
                  <a:ext uri="{FF2B5EF4-FFF2-40B4-BE49-F238E27FC236}">
                    <a16:creationId xmlns:a16="http://schemas.microsoft.com/office/drawing/2014/main" id="{02F2DD31-742F-91C2-7969-0663CA2A534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134">
                <a:extLst>
                  <a:ext uri="{FF2B5EF4-FFF2-40B4-BE49-F238E27FC236}">
                    <a16:creationId xmlns:a16="http://schemas.microsoft.com/office/drawing/2014/main" id="{0986AAE3-E34A-6311-8A0B-69A84E5405A1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135">
                <a:extLst>
                  <a:ext uri="{FF2B5EF4-FFF2-40B4-BE49-F238E27FC236}">
                    <a16:creationId xmlns:a16="http://schemas.microsoft.com/office/drawing/2014/main" id="{518E43BB-86DE-924E-BFBF-B7B4DFCC2AD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136">
                <a:extLst>
                  <a:ext uri="{FF2B5EF4-FFF2-40B4-BE49-F238E27FC236}">
                    <a16:creationId xmlns:a16="http://schemas.microsoft.com/office/drawing/2014/main" id="{667A6EF6-9957-C777-02E6-7862B68EB79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 137">
                <a:extLst>
                  <a:ext uri="{FF2B5EF4-FFF2-40B4-BE49-F238E27FC236}">
                    <a16:creationId xmlns:a16="http://schemas.microsoft.com/office/drawing/2014/main" id="{033E464B-662C-AF95-0393-5C3F2A429A0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138">
                <a:extLst>
                  <a:ext uri="{FF2B5EF4-FFF2-40B4-BE49-F238E27FC236}">
                    <a16:creationId xmlns:a16="http://schemas.microsoft.com/office/drawing/2014/main" id="{C45BB128-FF74-F8A1-8088-0AD4E919C8D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Freeform 139">
                <a:extLst>
                  <a:ext uri="{FF2B5EF4-FFF2-40B4-BE49-F238E27FC236}">
                    <a16:creationId xmlns:a16="http://schemas.microsoft.com/office/drawing/2014/main" id="{68E6B86E-08F0-71B9-8D2A-7D0B5BF3BBF8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40">
              <a:extLst>
                <a:ext uri="{FF2B5EF4-FFF2-40B4-BE49-F238E27FC236}">
                  <a16:creationId xmlns:a16="http://schemas.microsoft.com/office/drawing/2014/main" id="{E828406B-7A8A-32F9-1E95-3C80F0728E0C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2" name="Freeform 141">
                <a:extLst>
                  <a:ext uri="{FF2B5EF4-FFF2-40B4-BE49-F238E27FC236}">
                    <a16:creationId xmlns:a16="http://schemas.microsoft.com/office/drawing/2014/main" id="{6D78A443-C740-572A-C3D2-5107B344EA9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reeform 142">
                <a:extLst>
                  <a:ext uri="{FF2B5EF4-FFF2-40B4-BE49-F238E27FC236}">
                    <a16:creationId xmlns:a16="http://schemas.microsoft.com/office/drawing/2014/main" id="{F0D027D4-5E70-2EA6-4B5D-8A3E8728ECB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 143">
                <a:extLst>
                  <a:ext uri="{FF2B5EF4-FFF2-40B4-BE49-F238E27FC236}">
                    <a16:creationId xmlns:a16="http://schemas.microsoft.com/office/drawing/2014/main" id="{AAF59F14-BB2E-5F4F-4C90-95F3B9DCBC5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 144">
                <a:extLst>
                  <a:ext uri="{FF2B5EF4-FFF2-40B4-BE49-F238E27FC236}">
                    <a16:creationId xmlns:a16="http://schemas.microsoft.com/office/drawing/2014/main" id="{298D4EB5-8EBD-7168-56F0-D0E211766454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 145">
                <a:extLst>
                  <a:ext uri="{FF2B5EF4-FFF2-40B4-BE49-F238E27FC236}">
                    <a16:creationId xmlns:a16="http://schemas.microsoft.com/office/drawing/2014/main" id="{787DE1E2-9ED8-6CEE-C849-37885A236F1D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146">
                <a:extLst>
                  <a:ext uri="{FF2B5EF4-FFF2-40B4-BE49-F238E27FC236}">
                    <a16:creationId xmlns:a16="http://schemas.microsoft.com/office/drawing/2014/main" id="{6CBAA172-E8AC-BBE2-3FB3-2BB6CCE045B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 147">
                <a:extLst>
                  <a:ext uri="{FF2B5EF4-FFF2-40B4-BE49-F238E27FC236}">
                    <a16:creationId xmlns:a16="http://schemas.microsoft.com/office/drawing/2014/main" id="{81538AB8-D1CF-8E18-C263-2974E96C9DD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 148">
                <a:extLst>
                  <a:ext uri="{FF2B5EF4-FFF2-40B4-BE49-F238E27FC236}">
                    <a16:creationId xmlns:a16="http://schemas.microsoft.com/office/drawing/2014/main" id="{57677BB8-74AB-2630-6D3B-86C4765FC1A4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149">
                <a:extLst>
                  <a:ext uri="{FF2B5EF4-FFF2-40B4-BE49-F238E27FC236}">
                    <a16:creationId xmlns:a16="http://schemas.microsoft.com/office/drawing/2014/main" id="{519E7F58-03A3-0E82-46FD-D439198CABBF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50">
                <a:extLst>
                  <a:ext uri="{FF2B5EF4-FFF2-40B4-BE49-F238E27FC236}">
                    <a16:creationId xmlns:a16="http://schemas.microsoft.com/office/drawing/2014/main" id="{4C75A6C4-DE9B-61EA-8FDD-E39CDFA71EC2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151">
                <a:extLst>
                  <a:ext uri="{FF2B5EF4-FFF2-40B4-BE49-F238E27FC236}">
                    <a16:creationId xmlns:a16="http://schemas.microsoft.com/office/drawing/2014/main" id="{C6B1A098-49A9-6BBC-CEC7-30F8C0C9C98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152">
                <a:extLst>
                  <a:ext uri="{FF2B5EF4-FFF2-40B4-BE49-F238E27FC236}">
                    <a16:creationId xmlns:a16="http://schemas.microsoft.com/office/drawing/2014/main" id="{FB5FB354-BEA1-32AB-F958-871E7731719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53">
                <a:extLst>
                  <a:ext uri="{FF2B5EF4-FFF2-40B4-BE49-F238E27FC236}">
                    <a16:creationId xmlns:a16="http://schemas.microsoft.com/office/drawing/2014/main" id="{401DE0A8-FF38-71A0-9DF3-EF899472C7E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54">
                <a:extLst>
                  <a:ext uri="{FF2B5EF4-FFF2-40B4-BE49-F238E27FC236}">
                    <a16:creationId xmlns:a16="http://schemas.microsoft.com/office/drawing/2014/main" id="{E6C6006D-02F4-1BB9-099B-8C0E84F8DC3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55">
                <a:extLst>
                  <a:ext uri="{FF2B5EF4-FFF2-40B4-BE49-F238E27FC236}">
                    <a16:creationId xmlns:a16="http://schemas.microsoft.com/office/drawing/2014/main" id="{FAA9EE99-4F40-8CE3-9706-F53B43EAB249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56">
                <a:extLst>
                  <a:ext uri="{FF2B5EF4-FFF2-40B4-BE49-F238E27FC236}">
                    <a16:creationId xmlns:a16="http://schemas.microsoft.com/office/drawing/2014/main" id="{664F5A96-DDEC-18EA-E1C1-589FC421EF3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57">
                <a:extLst>
                  <a:ext uri="{FF2B5EF4-FFF2-40B4-BE49-F238E27FC236}">
                    <a16:creationId xmlns:a16="http://schemas.microsoft.com/office/drawing/2014/main" id="{62D6AB92-3742-1493-C3D2-A24299B14FC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158">
                <a:extLst>
                  <a:ext uri="{FF2B5EF4-FFF2-40B4-BE49-F238E27FC236}">
                    <a16:creationId xmlns:a16="http://schemas.microsoft.com/office/drawing/2014/main" id="{F64AF579-2A1D-3503-CD06-303F1E1459B3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159">
                <a:extLst>
                  <a:ext uri="{FF2B5EF4-FFF2-40B4-BE49-F238E27FC236}">
                    <a16:creationId xmlns:a16="http://schemas.microsoft.com/office/drawing/2014/main" id="{3BA1D761-35EE-B88C-2B74-C12A1061C4C0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60">
                <a:extLst>
                  <a:ext uri="{FF2B5EF4-FFF2-40B4-BE49-F238E27FC236}">
                    <a16:creationId xmlns:a16="http://schemas.microsoft.com/office/drawing/2014/main" id="{CAF8BD83-63D2-0D3B-2E6E-BA603182FE3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61">
                <a:extLst>
                  <a:ext uri="{FF2B5EF4-FFF2-40B4-BE49-F238E27FC236}">
                    <a16:creationId xmlns:a16="http://schemas.microsoft.com/office/drawing/2014/main" id="{52E5D5FA-FECA-CD94-13A2-456685B6980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162">
                <a:extLst>
                  <a:ext uri="{FF2B5EF4-FFF2-40B4-BE49-F238E27FC236}">
                    <a16:creationId xmlns:a16="http://schemas.microsoft.com/office/drawing/2014/main" id="{E0E88056-DBC1-B449-F378-F7FAA9AACD31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63">
                <a:extLst>
                  <a:ext uri="{FF2B5EF4-FFF2-40B4-BE49-F238E27FC236}">
                    <a16:creationId xmlns:a16="http://schemas.microsoft.com/office/drawing/2014/main" id="{5F9E9F41-33C7-334D-77B8-0841644FC6F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64">
                <a:extLst>
                  <a:ext uri="{FF2B5EF4-FFF2-40B4-BE49-F238E27FC236}">
                    <a16:creationId xmlns:a16="http://schemas.microsoft.com/office/drawing/2014/main" id="{8C1B7A9B-58F9-1ED6-ED7C-42A6E5F25058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65">
                <a:extLst>
                  <a:ext uri="{FF2B5EF4-FFF2-40B4-BE49-F238E27FC236}">
                    <a16:creationId xmlns:a16="http://schemas.microsoft.com/office/drawing/2014/main" id="{296F2A23-D785-95B3-2AC5-5EBE90BE1676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66">
                <a:extLst>
                  <a:ext uri="{FF2B5EF4-FFF2-40B4-BE49-F238E27FC236}">
                    <a16:creationId xmlns:a16="http://schemas.microsoft.com/office/drawing/2014/main" id="{9D879DAC-1CBA-0134-5D2D-BDE2FE3C0292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67">
                <a:extLst>
                  <a:ext uri="{FF2B5EF4-FFF2-40B4-BE49-F238E27FC236}">
                    <a16:creationId xmlns:a16="http://schemas.microsoft.com/office/drawing/2014/main" id="{6E94B25C-57F1-BEA6-7435-05EDB8AC9D9C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68">
                <a:extLst>
                  <a:ext uri="{FF2B5EF4-FFF2-40B4-BE49-F238E27FC236}">
                    <a16:creationId xmlns:a16="http://schemas.microsoft.com/office/drawing/2014/main" id="{A8388A40-27C1-8C81-C1A4-8988B87B7E9C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69">
                <a:extLst>
                  <a:ext uri="{FF2B5EF4-FFF2-40B4-BE49-F238E27FC236}">
                    <a16:creationId xmlns:a16="http://schemas.microsoft.com/office/drawing/2014/main" id="{BC2BA8F6-3DF7-75EB-3AF1-89911FC4C9E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70">
                <a:extLst>
                  <a:ext uri="{FF2B5EF4-FFF2-40B4-BE49-F238E27FC236}">
                    <a16:creationId xmlns:a16="http://schemas.microsoft.com/office/drawing/2014/main" id="{BA91D487-496C-5BAF-6157-7C023E95DF9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171">
                <a:extLst>
                  <a:ext uri="{FF2B5EF4-FFF2-40B4-BE49-F238E27FC236}">
                    <a16:creationId xmlns:a16="http://schemas.microsoft.com/office/drawing/2014/main" id="{35FC800F-27DF-FC8D-8DE1-63BDA33D9F8B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72">
                <a:extLst>
                  <a:ext uri="{FF2B5EF4-FFF2-40B4-BE49-F238E27FC236}">
                    <a16:creationId xmlns:a16="http://schemas.microsoft.com/office/drawing/2014/main" id="{D172039B-0F3A-F6B0-4E3A-913358302324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173">
                <a:extLst>
                  <a:ext uri="{FF2B5EF4-FFF2-40B4-BE49-F238E27FC236}">
                    <a16:creationId xmlns:a16="http://schemas.microsoft.com/office/drawing/2014/main" id="{C998E095-2B40-A79F-2ECE-485DABE66939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5" name="Hình ảnh 144">
            <a:extLst>
              <a:ext uri="{FF2B5EF4-FFF2-40B4-BE49-F238E27FC236}">
                <a16:creationId xmlns:a16="http://schemas.microsoft.com/office/drawing/2014/main" id="{DF6CAB1A-F6E8-D9B4-E994-2D71AA689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456" y="2167467"/>
            <a:ext cx="8083632" cy="2980265"/>
          </a:xfrm>
          <a:prstGeom prst="rect">
            <a:avLst/>
          </a:prstGeom>
        </p:spPr>
      </p:pic>
      <p:pic>
        <p:nvPicPr>
          <p:cNvPr id="146" name="ttm">
            <a:hlinkClick r:id="" action="ppaction://media"/>
            <a:extLst>
              <a:ext uri="{FF2B5EF4-FFF2-40B4-BE49-F238E27FC236}">
                <a16:creationId xmlns:a16="http://schemas.microsoft.com/office/drawing/2014/main" id="{25778583-4776-85DA-7A1C-B8CDFE7EB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4294" y="872110"/>
            <a:ext cx="838158" cy="8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1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EBAC52E-0753-06B5-6A94-A8AEA341B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79022"/>
            <a:ext cx="3627496" cy="2720622"/>
          </a:xfrm>
          <a:prstGeom prst="rect">
            <a:avLst/>
          </a:prstGeom>
        </p:spPr>
      </p:pic>
      <p:grpSp>
        <p:nvGrpSpPr>
          <p:cNvPr id="4" name="Group 34">
            <a:extLst>
              <a:ext uri="{FF2B5EF4-FFF2-40B4-BE49-F238E27FC236}">
                <a16:creationId xmlns:a16="http://schemas.microsoft.com/office/drawing/2014/main" id="{B4DB06AE-B35D-9C57-11E3-7D0F32FE7F2C}"/>
              </a:ext>
            </a:extLst>
          </p:cNvPr>
          <p:cNvGrpSpPr/>
          <p:nvPr/>
        </p:nvGrpSpPr>
        <p:grpSpPr bwMode="auto">
          <a:xfrm>
            <a:off x="-148590" y="5644444"/>
            <a:ext cx="12489180" cy="1213556"/>
            <a:chOff x="0" y="4003"/>
            <a:chExt cx="5511" cy="317"/>
          </a:xfrm>
        </p:grpSpPr>
        <p:sp>
          <p:nvSpPr>
            <p:cNvPr id="5" name="Freeform 35">
              <a:extLst>
                <a:ext uri="{FF2B5EF4-FFF2-40B4-BE49-F238E27FC236}">
                  <a16:creationId xmlns:a16="http://schemas.microsoft.com/office/drawing/2014/main" id="{A749E66E-34E5-E256-8AF0-50EB6BBEAADB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6B62465B-F527-6C45-ADF3-FF77C56E8D05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D7E59858-F2AB-3211-4A7D-BFB029E2FBBD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22E49D20-683C-0220-2D5D-BD389B811A0F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1" name="Freeform 39">
                <a:extLst>
                  <a:ext uri="{FF2B5EF4-FFF2-40B4-BE49-F238E27FC236}">
                    <a16:creationId xmlns:a16="http://schemas.microsoft.com/office/drawing/2014/main" id="{A1305B22-CE96-8428-B248-83CEF2BE0F4D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Freeform 40">
                <a:extLst>
                  <a:ext uri="{FF2B5EF4-FFF2-40B4-BE49-F238E27FC236}">
                    <a16:creationId xmlns:a16="http://schemas.microsoft.com/office/drawing/2014/main" id="{3C21B41C-914D-6403-2775-85CA31474CA5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reeform 41">
                <a:extLst>
                  <a:ext uri="{FF2B5EF4-FFF2-40B4-BE49-F238E27FC236}">
                    <a16:creationId xmlns:a16="http://schemas.microsoft.com/office/drawing/2014/main" id="{C2F8700A-35FA-089F-FC48-9BEAED66096B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42">
                <a:extLst>
                  <a:ext uri="{FF2B5EF4-FFF2-40B4-BE49-F238E27FC236}">
                    <a16:creationId xmlns:a16="http://schemas.microsoft.com/office/drawing/2014/main" id="{F5D70162-C241-AF7D-4054-6C8608F6AAA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 43">
                <a:extLst>
                  <a:ext uri="{FF2B5EF4-FFF2-40B4-BE49-F238E27FC236}">
                    <a16:creationId xmlns:a16="http://schemas.microsoft.com/office/drawing/2014/main" id="{1CDDE3C4-4206-6F8C-3D45-878ADF1E277A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44">
                <a:extLst>
                  <a:ext uri="{FF2B5EF4-FFF2-40B4-BE49-F238E27FC236}">
                    <a16:creationId xmlns:a16="http://schemas.microsoft.com/office/drawing/2014/main" id="{5179BC6F-3F64-0125-1B38-EE5E7EDA4A0B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Freeform 45">
                <a:extLst>
                  <a:ext uri="{FF2B5EF4-FFF2-40B4-BE49-F238E27FC236}">
                    <a16:creationId xmlns:a16="http://schemas.microsoft.com/office/drawing/2014/main" id="{0A08531D-82EA-079F-1A51-156BFD23DF9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reeform 46">
                <a:extLst>
                  <a:ext uri="{FF2B5EF4-FFF2-40B4-BE49-F238E27FC236}">
                    <a16:creationId xmlns:a16="http://schemas.microsoft.com/office/drawing/2014/main" id="{A29382E1-036B-D0EA-0412-D786344A406B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47">
                <a:extLst>
                  <a:ext uri="{FF2B5EF4-FFF2-40B4-BE49-F238E27FC236}">
                    <a16:creationId xmlns:a16="http://schemas.microsoft.com/office/drawing/2014/main" id="{A9A4E5A8-BD50-6D2C-A712-C95040331F8A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 48">
                <a:extLst>
                  <a:ext uri="{FF2B5EF4-FFF2-40B4-BE49-F238E27FC236}">
                    <a16:creationId xmlns:a16="http://schemas.microsoft.com/office/drawing/2014/main" id="{98611DB7-3367-B229-73D2-1D47C988B4F5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 49">
                <a:extLst>
                  <a:ext uri="{FF2B5EF4-FFF2-40B4-BE49-F238E27FC236}">
                    <a16:creationId xmlns:a16="http://schemas.microsoft.com/office/drawing/2014/main" id="{666A8D9A-9612-FBFD-9A01-60D88EDD2C4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50">
                <a:extLst>
                  <a:ext uri="{FF2B5EF4-FFF2-40B4-BE49-F238E27FC236}">
                    <a16:creationId xmlns:a16="http://schemas.microsoft.com/office/drawing/2014/main" id="{526E5B7D-2646-2CC4-B348-B6F2A9BC574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51">
                <a:extLst>
                  <a:ext uri="{FF2B5EF4-FFF2-40B4-BE49-F238E27FC236}">
                    <a16:creationId xmlns:a16="http://schemas.microsoft.com/office/drawing/2014/main" id="{8CD6030E-53C6-7C2E-8083-8482B8802939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52">
                <a:extLst>
                  <a:ext uri="{FF2B5EF4-FFF2-40B4-BE49-F238E27FC236}">
                    <a16:creationId xmlns:a16="http://schemas.microsoft.com/office/drawing/2014/main" id="{6EEBBD2C-478B-2ABC-5945-78E5128F370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53">
                <a:extLst>
                  <a:ext uri="{FF2B5EF4-FFF2-40B4-BE49-F238E27FC236}">
                    <a16:creationId xmlns:a16="http://schemas.microsoft.com/office/drawing/2014/main" id="{1412BC65-0C59-B16D-DE0E-690398ED4F3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54">
                <a:extLst>
                  <a:ext uri="{FF2B5EF4-FFF2-40B4-BE49-F238E27FC236}">
                    <a16:creationId xmlns:a16="http://schemas.microsoft.com/office/drawing/2014/main" id="{1EBD45C6-CF53-422F-6CDF-687C7E91D5AC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55">
                <a:extLst>
                  <a:ext uri="{FF2B5EF4-FFF2-40B4-BE49-F238E27FC236}">
                    <a16:creationId xmlns:a16="http://schemas.microsoft.com/office/drawing/2014/main" id="{D0A36A0D-23FB-CC32-B20B-AEC32AC52A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56">
                <a:extLst>
                  <a:ext uri="{FF2B5EF4-FFF2-40B4-BE49-F238E27FC236}">
                    <a16:creationId xmlns:a16="http://schemas.microsoft.com/office/drawing/2014/main" id="{136556C8-828E-5141-8F85-FD705D0B31B8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57">
                <a:extLst>
                  <a:ext uri="{FF2B5EF4-FFF2-40B4-BE49-F238E27FC236}">
                    <a16:creationId xmlns:a16="http://schemas.microsoft.com/office/drawing/2014/main" id="{D609D65E-9B59-52C4-E178-7746C65EA7DE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58">
                <a:extLst>
                  <a:ext uri="{FF2B5EF4-FFF2-40B4-BE49-F238E27FC236}">
                    <a16:creationId xmlns:a16="http://schemas.microsoft.com/office/drawing/2014/main" id="{1F07081C-DBA2-D502-7416-F06119233222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59">
                <a:extLst>
                  <a:ext uri="{FF2B5EF4-FFF2-40B4-BE49-F238E27FC236}">
                    <a16:creationId xmlns:a16="http://schemas.microsoft.com/office/drawing/2014/main" id="{1190541C-E779-F17E-9D60-4178BAB070AD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60">
                <a:extLst>
                  <a:ext uri="{FF2B5EF4-FFF2-40B4-BE49-F238E27FC236}">
                    <a16:creationId xmlns:a16="http://schemas.microsoft.com/office/drawing/2014/main" id="{1546F380-FE4F-F37F-9035-8FCA95D247E1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61">
                <a:extLst>
                  <a:ext uri="{FF2B5EF4-FFF2-40B4-BE49-F238E27FC236}">
                    <a16:creationId xmlns:a16="http://schemas.microsoft.com/office/drawing/2014/main" id="{6C421324-6551-D2E7-A31C-3630F83DCE86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62">
                <a:extLst>
                  <a:ext uri="{FF2B5EF4-FFF2-40B4-BE49-F238E27FC236}">
                    <a16:creationId xmlns:a16="http://schemas.microsoft.com/office/drawing/2014/main" id="{9C24A75B-DAEE-901C-9290-B8E6BB416FC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63">
                <a:extLst>
                  <a:ext uri="{FF2B5EF4-FFF2-40B4-BE49-F238E27FC236}">
                    <a16:creationId xmlns:a16="http://schemas.microsoft.com/office/drawing/2014/main" id="{DB196A55-B1DB-F11F-6754-9AA5518EA37F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64">
                <a:extLst>
                  <a:ext uri="{FF2B5EF4-FFF2-40B4-BE49-F238E27FC236}">
                    <a16:creationId xmlns:a16="http://schemas.microsoft.com/office/drawing/2014/main" id="{A71D929F-B210-8570-4404-22CC70F6A715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65">
                <a:extLst>
                  <a:ext uri="{FF2B5EF4-FFF2-40B4-BE49-F238E27FC236}">
                    <a16:creationId xmlns:a16="http://schemas.microsoft.com/office/drawing/2014/main" id="{2BB036BA-C6A1-95A0-07FE-BE10DC1ACE84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66">
                <a:extLst>
                  <a:ext uri="{FF2B5EF4-FFF2-40B4-BE49-F238E27FC236}">
                    <a16:creationId xmlns:a16="http://schemas.microsoft.com/office/drawing/2014/main" id="{C625EFE2-14DE-0B5A-3144-767F6E17C838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67">
                <a:extLst>
                  <a:ext uri="{FF2B5EF4-FFF2-40B4-BE49-F238E27FC236}">
                    <a16:creationId xmlns:a16="http://schemas.microsoft.com/office/drawing/2014/main" id="{B0407513-DAB7-4115-D991-77F85820E8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68">
                <a:extLst>
                  <a:ext uri="{FF2B5EF4-FFF2-40B4-BE49-F238E27FC236}">
                    <a16:creationId xmlns:a16="http://schemas.microsoft.com/office/drawing/2014/main" id="{4D66E081-D979-507D-0E82-C5C31D0F1A05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69">
                <a:extLst>
                  <a:ext uri="{FF2B5EF4-FFF2-40B4-BE49-F238E27FC236}">
                    <a16:creationId xmlns:a16="http://schemas.microsoft.com/office/drawing/2014/main" id="{61681B07-C0DE-F39F-ACA5-95318FE057F8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70">
                <a:extLst>
                  <a:ext uri="{FF2B5EF4-FFF2-40B4-BE49-F238E27FC236}">
                    <a16:creationId xmlns:a16="http://schemas.microsoft.com/office/drawing/2014/main" id="{24A411AB-F012-0704-8B98-981DB27EED9F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71">
                <a:extLst>
                  <a:ext uri="{FF2B5EF4-FFF2-40B4-BE49-F238E27FC236}">
                    <a16:creationId xmlns:a16="http://schemas.microsoft.com/office/drawing/2014/main" id="{598B79A2-7BDC-EB95-AFB7-49F63FB7108B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72">
              <a:extLst>
                <a:ext uri="{FF2B5EF4-FFF2-40B4-BE49-F238E27FC236}">
                  <a16:creationId xmlns:a16="http://schemas.microsoft.com/office/drawing/2014/main" id="{655AA5A4-80FD-FD29-2D1C-C93B4655F7C5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EB93F2F9-5FE8-189E-89BC-6BADF0BE9B0A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id="{CD0AEECD-147B-CD71-A411-DE5E0D8163DC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id="{F1CE607C-8177-E770-2CA8-6CC75447D01D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id="{41566F5C-99E2-A1CA-3F03-65698A14E1B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id="{F8778C3C-3B98-1274-6912-313DEE22FADD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0BA31FA3-9E9B-0FDE-0CC4-E10EB24BDB1E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id="{8FD8EB93-AB93-2748-6717-0E031452D1B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id="{6027ACB4-8127-D605-F11B-D7102004F3FD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id="{D32B14FB-B8D0-5F0D-C097-FC1C974C76D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id="{26479C87-7C5A-3318-57AC-BB98863A3FCA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83">
                <a:extLst>
                  <a:ext uri="{FF2B5EF4-FFF2-40B4-BE49-F238E27FC236}">
                    <a16:creationId xmlns:a16="http://schemas.microsoft.com/office/drawing/2014/main" id="{DB25F2B7-B56C-5BB6-4098-78357DFD419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:a16="http://schemas.microsoft.com/office/drawing/2014/main" id="{99FBCE07-7778-0E8E-EC3D-DFECC277F39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reeform 85">
                <a:extLst>
                  <a:ext uri="{FF2B5EF4-FFF2-40B4-BE49-F238E27FC236}">
                    <a16:creationId xmlns:a16="http://schemas.microsoft.com/office/drawing/2014/main" id="{9EAACE95-29AB-3649-E288-E7C8F7F3BBC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86">
                <a:extLst>
                  <a:ext uri="{FF2B5EF4-FFF2-40B4-BE49-F238E27FC236}">
                    <a16:creationId xmlns:a16="http://schemas.microsoft.com/office/drawing/2014/main" id="{08B022EE-D241-4861-DE6B-4B9F9938A45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Freeform 87">
                <a:extLst>
                  <a:ext uri="{FF2B5EF4-FFF2-40B4-BE49-F238E27FC236}">
                    <a16:creationId xmlns:a16="http://schemas.microsoft.com/office/drawing/2014/main" id="{365F8F18-91BD-8DD5-21F2-20FB59A5AB83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4CF3DE0C-DBB4-DBA8-07B8-5B7DACAE1D79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89">
                <a:extLst>
                  <a:ext uri="{FF2B5EF4-FFF2-40B4-BE49-F238E27FC236}">
                    <a16:creationId xmlns:a16="http://schemas.microsoft.com/office/drawing/2014/main" id="{8A28CBBE-A6E7-DA59-EF55-97952D444F8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90">
                <a:extLst>
                  <a:ext uri="{FF2B5EF4-FFF2-40B4-BE49-F238E27FC236}">
                    <a16:creationId xmlns:a16="http://schemas.microsoft.com/office/drawing/2014/main" id="{EEABC77C-3758-0144-0CB5-691102EB6F6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91">
                <a:extLst>
                  <a:ext uri="{FF2B5EF4-FFF2-40B4-BE49-F238E27FC236}">
                    <a16:creationId xmlns:a16="http://schemas.microsoft.com/office/drawing/2014/main" id="{14CCB08A-4CB1-9770-F84B-C8F045EC9F2D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 92">
                <a:extLst>
                  <a:ext uri="{FF2B5EF4-FFF2-40B4-BE49-F238E27FC236}">
                    <a16:creationId xmlns:a16="http://schemas.microsoft.com/office/drawing/2014/main" id="{37FC2AFC-D038-46E5-36C8-D915DCE4432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reeform 93">
                <a:extLst>
                  <a:ext uri="{FF2B5EF4-FFF2-40B4-BE49-F238E27FC236}">
                    <a16:creationId xmlns:a16="http://schemas.microsoft.com/office/drawing/2014/main" id="{2943D154-AF7E-C62E-FFB0-E34283CF7E9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94">
                <a:extLst>
                  <a:ext uri="{FF2B5EF4-FFF2-40B4-BE49-F238E27FC236}">
                    <a16:creationId xmlns:a16="http://schemas.microsoft.com/office/drawing/2014/main" id="{4D7CBEEE-07C6-7489-19BD-A65058B8F3EC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95">
                <a:extLst>
                  <a:ext uri="{FF2B5EF4-FFF2-40B4-BE49-F238E27FC236}">
                    <a16:creationId xmlns:a16="http://schemas.microsoft.com/office/drawing/2014/main" id="{6CED33EE-5EEB-61DF-DED3-A02573397AC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96">
                <a:extLst>
                  <a:ext uri="{FF2B5EF4-FFF2-40B4-BE49-F238E27FC236}">
                    <a16:creationId xmlns:a16="http://schemas.microsoft.com/office/drawing/2014/main" id="{BEA97E7B-4A19-E2B2-DB1A-1B375D471F0C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97">
                <a:extLst>
                  <a:ext uri="{FF2B5EF4-FFF2-40B4-BE49-F238E27FC236}">
                    <a16:creationId xmlns:a16="http://schemas.microsoft.com/office/drawing/2014/main" id="{34648549-BA76-981A-EDC6-53C0E879286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Freeform 98">
                <a:extLst>
                  <a:ext uri="{FF2B5EF4-FFF2-40B4-BE49-F238E27FC236}">
                    <a16:creationId xmlns:a16="http://schemas.microsoft.com/office/drawing/2014/main" id="{FAA3EDFB-570A-F480-6A8D-06616C152AE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eeform 99">
                <a:extLst>
                  <a:ext uri="{FF2B5EF4-FFF2-40B4-BE49-F238E27FC236}">
                    <a16:creationId xmlns:a16="http://schemas.microsoft.com/office/drawing/2014/main" id="{CE1277E9-B557-BC1A-3E9A-AC8052FA8C34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100">
                <a:extLst>
                  <a:ext uri="{FF2B5EF4-FFF2-40B4-BE49-F238E27FC236}">
                    <a16:creationId xmlns:a16="http://schemas.microsoft.com/office/drawing/2014/main" id="{98CD4E49-DC0B-4AE7-427E-46B27E1F684B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Freeform 101">
                <a:extLst>
                  <a:ext uri="{FF2B5EF4-FFF2-40B4-BE49-F238E27FC236}">
                    <a16:creationId xmlns:a16="http://schemas.microsoft.com/office/drawing/2014/main" id="{E358460B-EC11-E94D-E4A3-0BEB517B881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102">
                <a:extLst>
                  <a:ext uri="{FF2B5EF4-FFF2-40B4-BE49-F238E27FC236}">
                    <a16:creationId xmlns:a16="http://schemas.microsoft.com/office/drawing/2014/main" id="{691EE97D-9E86-E81C-7E7A-F245697A7EF7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Freeform 103">
                <a:extLst>
                  <a:ext uri="{FF2B5EF4-FFF2-40B4-BE49-F238E27FC236}">
                    <a16:creationId xmlns:a16="http://schemas.microsoft.com/office/drawing/2014/main" id="{2385DF94-C96A-C029-B4E6-E9899763DC9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Freeform 104">
                <a:extLst>
                  <a:ext uri="{FF2B5EF4-FFF2-40B4-BE49-F238E27FC236}">
                    <a16:creationId xmlns:a16="http://schemas.microsoft.com/office/drawing/2014/main" id="{6667869F-FC34-F0EC-56D3-172F1FA2F39C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Freeform 105">
                <a:extLst>
                  <a:ext uri="{FF2B5EF4-FFF2-40B4-BE49-F238E27FC236}">
                    <a16:creationId xmlns:a16="http://schemas.microsoft.com/office/drawing/2014/main" id="{EF669C01-E9B3-3368-6D86-C1A8983126E8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6">
              <a:extLst>
                <a:ext uri="{FF2B5EF4-FFF2-40B4-BE49-F238E27FC236}">
                  <a16:creationId xmlns:a16="http://schemas.microsoft.com/office/drawing/2014/main" id="{F4DE5214-1619-EA36-30EC-4C2668F7CD79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45" name="Freeform 107">
                <a:extLst>
                  <a:ext uri="{FF2B5EF4-FFF2-40B4-BE49-F238E27FC236}">
                    <a16:creationId xmlns:a16="http://schemas.microsoft.com/office/drawing/2014/main" id="{F8962E40-42F6-F1BE-33B1-5BBECAC5122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108">
                <a:extLst>
                  <a:ext uri="{FF2B5EF4-FFF2-40B4-BE49-F238E27FC236}">
                    <a16:creationId xmlns:a16="http://schemas.microsoft.com/office/drawing/2014/main" id="{8C6B4533-4275-EF19-F5C1-AEC2E47D4D3D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109">
                <a:extLst>
                  <a:ext uri="{FF2B5EF4-FFF2-40B4-BE49-F238E27FC236}">
                    <a16:creationId xmlns:a16="http://schemas.microsoft.com/office/drawing/2014/main" id="{B1368540-1641-4977-1911-8AC87C5031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110">
                <a:extLst>
                  <a:ext uri="{FF2B5EF4-FFF2-40B4-BE49-F238E27FC236}">
                    <a16:creationId xmlns:a16="http://schemas.microsoft.com/office/drawing/2014/main" id="{8CA15341-C8E9-8E90-61C1-0DC36F5ED865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11">
                <a:extLst>
                  <a:ext uri="{FF2B5EF4-FFF2-40B4-BE49-F238E27FC236}">
                    <a16:creationId xmlns:a16="http://schemas.microsoft.com/office/drawing/2014/main" id="{908E8EAF-8D08-62D0-8725-F69DF1089AA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12">
                <a:extLst>
                  <a:ext uri="{FF2B5EF4-FFF2-40B4-BE49-F238E27FC236}">
                    <a16:creationId xmlns:a16="http://schemas.microsoft.com/office/drawing/2014/main" id="{47BBE28A-38DD-A8EA-3143-E4835D42EC7A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113">
                <a:extLst>
                  <a:ext uri="{FF2B5EF4-FFF2-40B4-BE49-F238E27FC236}">
                    <a16:creationId xmlns:a16="http://schemas.microsoft.com/office/drawing/2014/main" id="{6A09A4CB-8010-6CAE-B961-835A779174A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14">
                <a:extLst>
                  <a:ext uri="{FF2B5EF4-FFF2-40B4-BE49-F238E27FC236}">
                    <a16:creationId xmlns:a16="http://schemas.microsoft.com/office/drawing/2014/main" id="{6DCCA757-3577-B0B2-78F1-8C290DAF865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115">
                <a:extLst>
                  <a:ext uri="{FF2B5EF4-FFF2-40B4-BE49-F238E27FC236}">
                    <a16:creationId xmlns:a16="http://schemas.microsoft.com/office/drawing/2014/main" id="{45743273-6BFD-B4D3-296C-2F5A3B4C90F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116">
                <a:extLst>
                  <a:ext uri="{FF2B5EF4-FFF2-40B4-BE49-F238E27FC236}">
                    <a16:creationId xmlns:a16="http://schemas.microsoft.com/office/drawing/2014/main" id="{D3E93B43-3DA1-457D-0183-D533D401252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17">
                <a:extLst>
                  <a:ext uri="{FF2B5EF4-FFF2-40B4-BE49-F238E27FC236}">
                    <a16:creationId xmlns:a16="http://schemas.microsoft.com/office/drawing/2014/main" id="{43F403A8-2D68-235C-3DD3-08AA68F9C5A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118">
                <a:extLst>
                  <a:ext uri="{FF2B5EF4-FFF2-40B4-BE49-F238E27FC236}">
                    <a16:creationId xmlns:a16="http://schemas.microsoft.com/office/drawing/2014/main" id="{B23555FA-419A-7205-6063-8C8DEA13946E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19">
                <a:extLst>
                  <a:ext uri="{FF2B5EF4-FFF2-40B4-BE49-F238E27FC236}">
                    <a16:creationId xmlns:a16="http://schemas.microsoft.com/office/drawing/2014/main" id="{73353578-555E-55C3-90A0-3395F956BE56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120">
                <a:extLst>
                  <a:ext uri="{FF2B5EF4-FFF2-40B4-BE49-F238E27FC236}">
                    <a16:creationId xmlns:a16="http://schemas.microsoft.com/office/drawing/2014/main" id="{8ED69886-D17C-2C2E-394E-B0C7B957FCE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121">
                <a:extLst>
                  <a:ext uri="{FF2B5EF4-FFF2-40B4-BE49-F238E27FC236}">
                    <a16:creationId xmlns:a16="http://schemas.microsoft.com/office/drawing/2014/main" id="{F75F64D8-038E-5DA5-0AC6-6CC7357B714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122">
                <a:extLst>
                  <a:ext uri="{FF2B5EF4-FFF2-40B4-BE49-F238E27FC236}">
                    <a16:creationId xmlns:a16="http://schemas.microsoft.com/office/drawing/2014/main" id="{219C9485-3BEF-340C-366D-9081CF3E0B93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123">
                <a:extLst>
                  <a:ext uri="{FF2B5EF4-FFF2-40B4-BE49-F238E27FC236}">
                    <a16:creationId xmlns:a16="http://schemas.microsoft.com/office/drawing/2014/main" id="{FFA6BE6C-5CA8-2744-351A-FC5F253C8FFE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124">
                <a:extLst>
                  <a:ext uri="{FF2B5EF4-FFF2-40B4-BE49-F238E27FC236}">
                    <a16:creationId xmlns:a16="http://schemas.microsoft.com/office/drawing/2014/main" id="{4223B843-73E0-85CA-68F5-40BBF0820FAF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125">
                <a:extLst>
                  <a:ext uri="{FF2B5EF4-FFF2-40B4-BE49-F238E27FC236}">
                    <a16:creationId xmlns:a16="http://schemas.microsoft.com/office/drawing/2014/main" id="{E00019AF-EB0F-BEAF-6DBC-737EC1EF0F8A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126">
                <a:extLst>
                  <a:ext uri="{FF2B5EF4-FFF2-40B4-BE49-F238E27FC236}">
                    <a16:creationId xmlns:a16="http://schemas.microsoft.com/office/drawing/2014/main" id="{4A2B2479-D94D-301F-71F9-289AA0EAD5A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127">
                <a:extLst>
                  <a:ext uri="{FF2B5EF4-FFF2-40B4-BE49-F238E27FC236}">
                    <a16:creationId xmlns:a16="http://schemas.microsoft.com/office/drawing/2014/main" id="{861BD16C-F961-E4AC-6967-161769E83BD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 128">
                <a:extLst>
                  <a:ext uri="{FF2B5EF4-FFF2-40B4-BE49-F238E27FC236}">
                    <a16:creationId xmlns:a16="http://schemas.microsoft.com/office/drawing/2014/main" id="{F0FFF2EE-27A9-D9AF-A511-86342452CA0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129">
                <a:extLst>
                  <a:ext uri="{FF2B5EF4-FFF2-40B4-BE49-F238E27FC236}">
                    <a16:creationId xmlns:a16="http://schemas.microsoft.com/office/drawing/2014/main" id="{520A8D38-E8CC-D4A6-13F8-E9D5212956C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130">
                <a:extLst>
                  <a:ext uri="{FF2B5EF4-FFF2-40B4-BE49-F238E27FC236}">
                    <a16:creationId xmlns:a16="http://schemas.microsoft.com/office/drawing/2014/main" id="{1D11F68C-D6D0-04AF-0D12-B994BC7DDD4A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131">
                <a:extLst>
                  <a:ext uri="{FF2B5EF4-FFF2-40B4-BE49-F238E27FC236}">
                    <a16:creationId xmlns:a16="http://schemas.microsoft.com/office/drawing/2014/main" id="{10496D7F-AD70-48AA-BAB7-4B6DD3ACBCFE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132">
                <a:extLst>
                  <a:ext uri="{FF2B5EF4-FFF2-40B4-BE49-F238E27FC236}">
                    <a16:creationId xmlns:a16="http://schemas.microsoft.com/office/drawing/2014/main" id="{8F0F6E44-B34C-36D1-3DE4-D986A9515B1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133">
                <a:extLst>
                  <a:ext uri="{FF2B5EF4-FFF2-40B4-BE49-F238E27FC236}">
                    <a16:creationId xmlns:a16="http://schemas.microsoft.com/office/drawing/2014/main" id="{02F2DD31-742F-91C2-7969-0663CA2A534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134">
                <a:extLst>
                  <a:ext uri="{FF2B5EF4-FFF2-40B4-BE49-F238E27FC236}">
                    <a16:creationId xmlns:a16="http://schemas.microsoft.com/office/drawing/2014/main" id="{0986AAE3-E34A-6311-8A0B-69A84E5405A1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135">
                <a:extLst>
                  <a:ext uri="{FF2B5EF4-FFF2-40B4-BE49-F238E27FC236}">
                    <a16:creationId xmlns:a16="http://schemas.microsoft.com/office/drawing/2014/main" id="{518E43BB-86DE-924E-BFBF-B7B4DFCC2AD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136">
                <a:extLst>
                  <a:ext uri="{FF2B5EF4-FFF2-40B4-BE49-F238E27FC236}">
                    <a16:creationId xmlns:a16="http://schemas.microsoft.com/office/drawing/2014/main" id="{667A6EF6-9957-C777-02E6-7862B68EB79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 137">
                <a:extLst>
                  <a:ext uri="{FF2B5EF4-FFF2-40B4-BE49-F238E27FC236}">
                    <a16:creationId xmlns:a16="http://schemas.microsoft.com/office/drawing/2014/main" id="{033E464B-662C-AF95-0393-5C3F2A429A0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138">
                <a:extLst>
                  <a:ext uri="{FF2B5EF4-FFF2-40B4-BE49-F238E27FC236}">
                    <a16:creationId xmlns:a16="http://schemas.microsoft.com/office/drawing/2014/main" id="{C45BB128-FF74-F8A1-8088-0AD4E919C8D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Freeform 139">
                <a:extLst>
                  <a:ext uri="{FF2B5EF4-FFF2-40B4-BE49-F238E27FC236}">
                    <a16:creationId xmlns:a16="http://schemas.microsoft.com/office/drawing/2014/main" id="{68E6B86E-08F0-71B9-8D2A-7D0B5BF3BBF8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40">
              <a:extLst>
                <a:ext uri="{FF2B5EF4-FFF2-40B4-BE49-F238E27FC236}">
                  <a16:creationId xmlns:a16="http://schemas.microsoft.com/office/drawing/2014/main" id="{E828406B-7A8A-32F9-1E95-3C80F0728E0C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2" name="Freeform 141">
                <a:extLst>
                  <a:ext uri="{FF2B5EF4-FFF2-40B4-BE49-F238E27FC236}">
                    <a16:creationId xmlns:a16="http://schemas.microsoft.com/office/drawing/2014/main" id="{6D78A443-C740-572A-C3D2-5107B344EA9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reeform 142">
                <a:extLst>
                  <a:ext uri="{FF2B5EF4-FFF2-40B4-BE49-F238E27FC236}">
                    <a16:creationId xmlns:a16="http://schemas.microsoft.com/office/drawing/2014/main" id="{F0D027D4-5E70-2EA6-4B5D-8A3E8728ECB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 143">
                <a:extLst>
                  <a:ext uri="{FF2B5EF4-FFF2-40B4-BE49-F238E27FC236}">
                    <a16:creationId xmlns:a16="http://schemas.microsoft.com/office/drawing/2014/main" id="{AAF59F14-BB2E-5F4F-4C90-95F3B9DCBC5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 144">
                <a:extLst>
                  <a:ext uri="{FF2B5EF4-FFF2-40B4-BE49-F238E27FC236}">
                    <a16:creationId xmlns:a16="http://schemas.microsoft.com/office/drawing/2014/main" id="{298D4EB5-8EBD-7168-56F0-D0E211766454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 145">
                <a:extLst>
                  <a:ext uri="{FF2B5EF4-FFF2-40B4-BE49-F238E27FC236}">
                    <a16:creationId xmlns:a16="http://schemas.microsoft.com/office/drawing/2014/main" id="{787DE1E2-9ED8-6CEE-C849-37885A236F1D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146">
                <a:extLst>
                  <a:ext uri="{FF2B5EF4-FFF2-40B4-BE49-F238E27FC236}">
                    <a16:creationId xmlns:a16="http://schemas.microsoft.com/office/drawing/2014/main" id="{6CBAA172-E8AC-BBE2-3FB3-2BB6CCE045B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 147">
                <a:extLst>
                  <a:ext uri="{FF2B5EF4-FFF2-40B4-BE49-F238E27FC236}">
                    <a16:creationId xmlns:a16="http://schemas.microsoft.com/office/drawing/2014/main" id="{81538AB8-D1CF-8E18-C263-2974E96C9DD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 148">
                <a:extLst>
                  <a:ext uri="{FF2B5EF4-FFF2-40B4-BE49-F238E27FC236}">
                    <a16:creationId xmlns:a16="http://schemas.microsoft.com/office/drawing/2014/main" id="{57677BB8-74AB-2630-6D3B-86C4765FC1A4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149">
                <a:extLst>
                  <a:ext uri="{FF2B5EF4-FFF2-40B4-BE49-F238E27FC236}">
                    <a16:creationId xmlns:a16="http://schemas.microsoft.com/office/drawing/2014/main" id="{519E7F58-03A3-0E82-46FD-D439198CABBF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50">
                <a:extLst>
                  <a:ext uri="{FF2B5EF4-FFF2-40B4-BE49-F238E27FC236}">
                    <a16:creationId xmlns:a16="http://schemas.microsoft.com/office/drawing/2014/main" id="{4C75A6C4-DE9B-61EA-8FDD-E39CDFA71EC2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151">
                <a:extLst>
                  <a:ext uri="{FF2B5EF4-FFF2-40B4-BE49-F238E27FC236}">
                    <a16:creationId xmlns:a16="http://schemas.microsoft.com/office/drawing/2014/main" id="{C6B1A098-49A9-6BBC-CEC7-30F8C0C9C98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152">
                <a:extLst>
                  <a:ext uri="{FF2B5EF4-FFF2-40B4-BE49-F238E27FC236}">
                    <a16:creationId xmlns:a16="http://schemas.microsoft.com/office/drawing/2014/main" id="{FB5FB354-BEA1-32AB-F958-871E7731719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53">
                <a:extLst>
                  <a:ext uri="{FF2B5EF4-FFF2-40B4-BE49-F238E27FC236}">
                    <a16:creationId xmlns:a16="http://schemas.microsoft.com/office/drawing/2014/main" id="{401DE0A8-FF38-71A0-9DF3-EF899472C7E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54">
                <a:extLst>
                  <a:ext uri="{FF2B5EF4-FFF2-40B4-BE49-F238E27FC236}">
                    <a16:creationId xmlns:a16="http://schemas.microsoft.com/office/drawing/2014/main" id="{E6C6006D-02F4-1BB9-099B-8C0E84F8DC3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55">
                <a:extLst>
                  <a:ext uri="{FF2B5EF4-FFF2-40B4-BE49-F238E27FC236}">
                    <a16:creationId xmlns:a16="http://schemas.microsoft.com/office/drawing/2014/main" id="{FAA9EE99-4F40-8CE3-9706-F53B43EAB249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56">
                <a:extLst>
                  <a:ext uri="{FF2B5EF4-FFF2-40B4-BE49-F238E27FC236}">
                    <a16:creationId xmlns:a16="http://schemas.microsoft.com/office/drawing/2014/main" id="{664F5A96-DDEC-18EA-E1C1-589FC421EF3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57">
                <a:extLst>
                  <a:ext uri="{FF2B5EF4-FFF2-40B4-BE49-F238E27FC236}">
                    <a16:creationId xmlns:a16="http://schemas.microsoft.com/office/drawing/2014/main" id="{62D6AB92-3742-1493-C3D2-A24299B14FC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158">
                <a:extLst>
                  <a:ext uri="{FF2B5EF4-FFF2-40B4-BE49-F238E27FC236}">
                    <a16:creationId xmlns:a16="http://schemas.microsoft.com/office/drawing/2014/main" id="{F64AF579-2A1D-3503-CD06-303F1E1459B3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159">
                <a:extLst>
                  <a:ext uri="{FF2B5EF4-FFF2-40B4-BE49-F238E27FC236}">
                    <a16:creationId xmlns:a16="http://schemas.microsoft.com/office/drawing/2014/main" id="{3BA1D761-35EE-B88C-2B74-C12A1061C4C0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60">
                <a:extLst>
                  <a:ext uri="{FF2B5EF4-FFF2-40B4-BE49-F238E27FC236}">
                    <a16:creationId xmlns:a16="http://schemas.microsoft.com/office/drawing/2014/main" id="{CAF8BD83-63D2-0D3B-2E6E-BA603182FE3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61">
                <a:extLst>
                  <a:ext uri="{FF2B5EF4-FFF2-40B4-BE49-F238E27FC236}">
                    <a16:creationId xmlns:a16="http://schemas.microsoft.com/office/drawing/2014/main" id="{52E5D5FA-FECA-CD94-13A2-456685B6980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162">
                <a:extLst>
                  <a:ext uri="{FF2B5EF4-FFF2-40B4-BE49-F238E27FC236}">
                    <a16:creationId xmlns:a16="http://schemas.microsoft.com/office/drawing/2014/main" id="{E0E88056-DBC1-B449-F378-F7FAA9AACD31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63">
                <a:extLst>
                  <a:ext uri="{FF2B5EF4-FFF2-40B4-BE49-F238E27FC236}">
                    <a16:creationId xmlns:a16="http://schemas.microsoft.com/office/drawing/2014/main" id="{5F9E9F41-33C7-334D-77B8-0841644FC6F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64">
                <a:extLst>
                  <a:ext uri="{FF2B5EF4-FFF2-40B4-BE49-F238E27FC236}">
                    <a16:creationId xmlns:a16="http://schemas.microsoft.com/office/drawing/2014/main" id="{8C1B7A9B-58F9-1ED6-ED7C-42A6E5F25058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65">
                <a:extLst>
                  <a:ext uri="{FF2B5EF4-FFF2-40B4-BE49-F238E27FC236}">
                    <a16:creationId xmlns:a16="http://schemas.microsoft.com/office/drawing/2014/main" id="{296F2A23-D785-95B3-2AC5-5EBE90BE1676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66">
                <a:extLst>
                  <a:ext uri="{FF2B5EF4-FFF2-40B4-BE49-F238E27FC236}">
                    <a16:creationId xmlns:a16="http://schemas.microsoft.com/office/drawing/2014/main" id="{9D879DAC-1CBA-0134-5D2D-BDE2FE3C0292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67">
                <a:extLst>
                  <a:ext uri="{FF2B5EF4-FFF2-40B4-BE49-F238E27FC236}">
                    <a16:creationId xmlns:a16="http://schemas.microsoft.com/office/drawing/2014/main" id="{6E94B25C-57F1-BEA6-7435-05EDB8AC9D9C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68">
                <a:extLst>
                  <a:ext uri="{FF2B5EF4-FFF2-40B4-BE49-F238E27FC236}">
                    <a16:creationId xmlns:a16="http://schemas.microsoft.com/office/drawing/2014/main" id="{A8388A40-27C1-8C81-C1A4-8988B87B7E9C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69">
                <a:extLst>
                  <a:ext uri="{FF2B5EF4-FFF2-40B4-BE49-F238E27FC236}">
                    <a16:creationId xmlns:a16="http://schemas.microsoft.com/office/drawing/2014/main" id="{BC2BA8F6-3DF7-75EB-3AF1-89911FC4C9E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70">
                <a:extLst>
                  <a:ext uri="{FF2B5EF4-FFF2-40B4-BE49-F238E27FC236}">
                    <a16:creationId xmlns:a16="http://schemas.microsoft.com/office/drawing/2014/main" id="{BA91D487-496C-5BAF-6157-7C023E95DF9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171">
                <a:extLst>
                  <a:ext uri="{FF2B5EF4-FFF2-40B4-BE49-F238E27FC236}">
                    <a16:creationId xmlns:a16="http://schemas.microsoft.com/office/drawing/2014/main" id="{35FC800F-27DF-FC8D-8DE1-63BDA33D9F8B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72">
                <a:extLst>
                  <a:ext uri="{FF2B5EF4-FFF2-40B4-BE49-F238E27FC236}">
                    <a16:creationId xmlns:a16="http://schemas.microsoft.com/office/drawing/2014/main" id="{D172039B-0F3A-F6B0-4E3A-913358302324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173">
                <a:extLst>
                  <a:ext uri="{FF2B5EF4-FFF2-40B4-BE49-F238E27FC236}">
                    <a16:creationId xmlns:a16="http://schemas.microsoft.com/office/drawing/2014/main" id="{C998E095-2B40-A79F-2ECE-485DABE66939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4" name="Hình ảnh 143">
            <a:extLst>
              <a:ext uri="{FF2B5EF4-FFF2-40B4-BE49-F238E27FC236}">
                <a16:creationId xmlns:a16="http://schemas.microsoft.com/office/drawing/2014/main" id="{EC580FA2-ACDD-3655-CE32-8E281C415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751" y="2163723"/>
            <a:ext cx="9137428" cy="2020006"/>
          </a:xfrm>
          <a:prstGeom prst="rect">
            <a:avLst/>
          </a:prstGeom>
        </p:spPr>
      </p:pic>
      <p:pic>
        <p:nvPicPr>
          <p:cNvPr id="146" name="trong m">
            <a:hlinkClick r:id="" action="ppaction://media"/>
            <a:extLst>
              <a:ext uri="{FF2B5EF4-FFF2-40B4-BE49-F238E27FC236}">
                <a16:creationId xmlns:a16="http://schemas.microsoft.com/office/drawing/2014/main" id="{CB9E665D-6E7B-B424-D1B7-7D3CE0268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9276" y="862501"/>
            <a:ext cx="955009" cy="955009"/>
          </a:xfrm>
          <a:prstGeom prst="rect">
            <a:avLst/>
          </a:prstGeom>
        </p:spPr>
      </p:pic>
      <p:sp>
        <p:nvSpPr>
          <p:cNvPr id="147" name="Rectangles 7">
            <a:extLst>
              <a:ext uri="{FF2B5EF4-FFF2-40B4-BE49-F238E27FC236}">
                <a16:creationId xmlns:a16="http://schemas.microsoft.com/office/drawing/2014/main" id="{113D6C6C-2D0A-D585-CBD3-13B5F0891417}"/>
              </a:ext>
            </a:extLst>
          </p:cNvPr>
          <p:cNvSpPr/>
          <p:nvPr/>
        </p:nvSpPr>
        <p:spPr>
          <a:xfrm>
            <a:off x="2473435" y="401613"/>
            <a:ext cx="61932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 TẤU VỚI TRỐNG</a:t>
            </a:r>
          </a:p>
        </p:txBody>
      </p:sp>
    </p:spTree>
    <p:extLst>
      <p:ext uri="{BB962C8B-B14F-4D97-AF65-F5344CB8AC3E}">
        <p14:creationId xmlns:p14="http://schemas.microsoft.com/office/powerpoint/2010/main" val="13955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2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</p:childTnLst>
        </p:cTn>
      </p:par>
    </p:tnLst>
    <p:bldLst>
      <p:bldP spid="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EBAC52E-0753-06B5-6A94-A8AEA341B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79022"/>
            <a:ext cx="3627496" cy="2720622"/>
          </a:xfrm>
          <a:prstGeom prst="rect">
            <a:avLst/>
          </a:prstGeom>
        </p:spPr>
      </p:pic>
      <p:grpSp>
        <p:nvGrpSpPr>
          <p:cNvPr id="4" name="Group 34">
            <a:extLst>
              <a:ext uri="{FF2B5EF4-FFF2-40B4-BE49-F238E27FC236}">
                <a16:creationId xmlns:a16="http://schemas.microsoft.com/office/drawing/2014/main" id="{B4DB06AE-B35D-9C57-11E3-7D0F32FE7F2C}"/>
              </a:ext>
            </a:extLst>
          </p:cNvPr>
          <p:cNvGrpSpPr/>
          <p:nvPr/>
        </p:nvGrpSpPr>
        <p:grpSpPr bwMode="auto">
          <a:xfrm>
            <a:off x="-148590" y="5644444"/>
            <a:ext cx="12489180" cy="1213556"/>
            <a:chOff x="0" y="4003"/>
            <a:chExt cx="5511" cy="317"/>
          </a:xfrm>
        </p:grpSpPr>
        <p:sp>
          <p:nvSpPr>
            <p:cNvPr id="5" name="Freeform 35">
              <a:extLst>
                <a:ext uri="{FF2B5EF4-FFF2-40B4-BE49-F238E27FC236}">
                  <a16:creationId xmlns:a16="http://schemas.microsoft.com/office/drawing/2014/main" id="{A749E66E-34E5-E256-8AF0-50EB6BBEAADB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6B62465B-F527-6C45-ADF3-FF77C56E8D05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D7E59858-F2AB-3211-4A7D-BFB029E2FBBD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22E49D20-683C-0220-2D5D-BD389B811A0F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1" name="Freeform 39">
                <a:extLst>
                  <a:ext uri="{FF2B5EF4-FFF2-40B4-BE49-F238E27FC236}">
                    <a16:creationId xmlns:a16="http://schemas.microsoft.com/office/drawing/2014/main" id="{A1305B22-CE96-8428-B248-83CEF2BE0F4D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Freeform 40">
                <a:extLst>
                  <a:ext uri="{FF2B5EF4-FFF2-40B4-BE49-F238E27FC236}">
                    <a16:creationId xmlns:a16="http://schemas.microsoft.com/office/drawing/2014/main" id="{3C21B41C-914D-6403-2775-85CA31474CA5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reeform 41">
                <a:extLst>
                  <a:ext uri="{FF2B5EF4-FFF2-40B4-BE49-F238E27FC236}">
                    <a16:creationId xmlns:a16="http://schemas.microsoft.com/office/drawing/2014/main" id="{C2F8700A-35FA-089F-FC48-9BEAED66096B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42">
                <a:extLst>
                  <a:ext uri="{FF2B5EF4-FFF2-40B4-BE49-F238E27FC236}">
                    <a16:creationId xmlns:a16="http://schemas.microsoft.com/office/drawing/2014/main" id="{F5D70162-C241-AF7D-4054-6C8608F6AAA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 43">
                <a:extLst>
                  <a:ext uri="{FF2B5EF4-FFF2-40B4-BE49-F238E27FC236}">
                    <a16:creationId xmlns:a16="http://schemas.microsoft.com/office/drawing/2014/main" id="{1CDDE3C4-4206-6F8C-3D45-878ADF1E277A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44">
                <a:extLst>
                  <a:ext uri="{FF2B5EF4-FFF2-40B4-BE49-F238E27FC236}">
                    <a16:creationId xmlns:a16="http://schemas.microsoft.com/office/drawing/2014/main" id="{5179BC6F-3F64-0125-1B38-EE5E7EDA4A0B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Freeform 45">
                <a:extLst>
                  <a:ext uri="{FF2B5EF4-FFF2-40B4-BE49-F238E27FC236}">
                    <a16:creationId xmlns:a16="http://schemas.microsoft.com/office/drawing/2014/main" id="{0A08531D-82EA-079F-1A51-156BFD23DF9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reeform 46">
                <a:extLst>
                  <a:ext uri="{FF2B5EF4-FFF2-40B4-BE49-F238E27FC236}">
                    <a16:creationId xmlns:a16="http://schemas.microsoft.com/office/drawing/2014/main" id="{A29382E1-036B-D0EA-0412-D786344A406B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47">
                <a:extLst>
                  <a:ext uri="{FF2B5EF4-FFF2-40B4-BE49-F238E27FC236}">
                    <a16:creationId xmlns:a16="http://schemas.microsoft.com/office/drawing/2014/main" id="{A9A4E5A8-BD50-6D2C-A712-C95040331F8A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 48">
                <a:extLst>
                  <a:ext uri="{FF2B5EF4-FFF2-40B4-BE49-F238E27FC236}">
                    <a16:creationId xmlns:a16="http://schemas.microsoft.com/office/drawing/2014/main" id="{98611DB7-3367-B229-73D2-1D47C988B4F5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 49">
                <a:extLst>
                  <a:ext uri="{FF2B5EF4-FFF2-40B4-BE49-F238E27FC236}">
                    <a16:creationId xmlns:a16="http://schemas.microsoft.com/office/drawing/2014/main" id="{666A8D9A-9612-FBFD-9A01-60D88EDD2C4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50">
                <a:extLst>
                  <a:ext uri="{FF2B5EF4-FFF2-40B4-BE49-F238E27FC236}">
                    <a16:creationId xmlns:a16="http://schemas.microsoft.com/office/drawing/2014/main" id="{526E5B7D-2646-2CC4-B348-B6F2A9BC574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51">
                <a:extLst>
                  <a:ext uri="{FF2B5EF4-FFF2-40B4-BE49-F238E27FC236}">
                    <a16:creationId xmlns:a16="http://schemas.microsoft.com/office/drawing/2014/main" id="{8CD6030E-53C6-7C2E-8083-8482B8802939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52">
                <a:extLst>
                  <a:ext uri="{FF2B5EF4-FFF2-40B4-BE49-F238E27FC236}">
                    <a16:creationId xmlns:a16="http://schemas.microsoft.com/office/drawing/2014/main" id="{6EEBBD2C-478B-2ABC-5945-78E5128F370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53">
                <a:extLst>
                  <a:ext uri="{FF2B5EF4-FFF2-40B4-BE49-F238E27FC236}">
                    <a16:creationId xmlns:a16="http://schemas.microsoft.com/office/drawing/2014/main" id="{1412BC65-0C59-B16D-DE0E-690398ED4F3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54">
                <a:extLst>
                  <a:ext uri="{FF2B5EF4-FFF2-40B4-BE49-F238E27FC236}">
                    <a16:creationId xmlns:a16="http://schemas.microsoft.com/office/drawing/2014/main" id="{1EBD45C6-CF53-422F-6CDF-687C7E91D5AC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55">
                <a:extLst>
                  <a:ext uri="{FF2B5EF4-FFF2-40B4-BE49-F238E27FC236}">
                    <a16:creationId xmlns:a16="http://schemas.microsoft.com/office/drawing/2014/main" id="{D0A36A0D-23FB-CC32-B20B-AEC32AC52A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56">
                <a:extLst>
                  <a:ext uri="{FF2B5EF4-FFF2-40B4-BE49-F238E27FC236}">
                    <a16:creationId xmlns:a16="http://schemas.microsoft.com/office/drawing/2014/main" id="{136556C8-828E-5141-8F85-FD705D0B31B8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57">
                <a:extLst>
                  <a:ext uri="{FF2B5EF4-FFF2-40B4-BE49-F238E27FC236}">
                    <a16:creationId xmlns:a16="http://schemas.microsoft.com/office/drawing/2014/main" id="{D609D65E-9B59-52C4-E178-7746C65EA7DE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58">
                <a:extLst>
                  <a:ext uri="{FF2B5EF4-FFF2-40B4-BE49-F238E27FC236}">
                    <a16:creationId xmlns:a16="http://schemas.microsoft.com/office/drawing/2014/main" id="{1F07081C-DBA2-D502-7416-F06119233222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59">
                <a:extLst>
                  <a:ext uri="{FF2B5EF4-FFF2-40B4-BE49-F238E27FC236}">
                    <a16:creationId xmlns:a16="http://schemas.microsoft.com/office/drawing/2014/main" id="{1190541C-E779-F17E-9D60-4178BAB070AD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60">
                <a:extLst>
                  <a:ext uri="{FF2B5EF4-FFF2-40B4-BE49-F238E27FC236}">
                    <a16:creationId xmlns:a16="http://schemas.microsoft.com/office/drawing/2014/main" id="{1546F380-FE4F-F37F-9035-8FCA95D247E1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61">
                <a:extLst>
                  <a:ext uri="{FF2B5EF4-FFF2-40B4-BE49-F238E27FC236}">
                    <a16:creationId xmlns:a16="http://schemas.microsoft.com/office/drawing/2014/main" id="{6C421324-6551-D2E7-A31C-3630F83DCE86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62">
                <a:extLst>
                  <a:ext uri="{FF2B5EF4-FFF2-40B4-BE49-F238E27FC236}">
                    <a16:creationId xmlns:a16="http://schemas.microsoft.com/office/drawing/2014/main" id="{9C24A75B-DAEE-901C-9290-B8E6BB416FC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63">
                <a:extLst>
                  <a:ext uri="{FF2B5EF4-FFF2-40B4-BE49-F238E27FC236}">
                    <a16:creationId xmlns:a16="http://schemas.microsoft.com/office/drawing/2014/main" id="{DB196A55-B1DB-F11F-6754-9AA5518EA37F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64">
                <a:extLst>
                  <a:ext uri="{FF2B5EF4-FFF2-40B4-BE49-F238E27FC236}">
                    <a16:creationId xmlns:a16="http://schemas.microsoft.com/office/drawing/2014/main" id="{A71D929F-B210-8570-4404-22CC70F6A715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65">
                <a:extLst>
                  <a:ext uri="{FF2B5EF4-FFF2-40B4-BE49-F238E27FC236}">
                    <a16:creationId xmlns:a16="http://schemas.microsoft.com/office/drawing/2014/main" id="{2BB036BA-C6A1-95A0-07FE-BE10DC1ACE84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66">
                <a:extLst>
                  <a:ext uri="{FF2B5EF4-FFF2-40B4-BE49-F238E27FC236}">
                    <a16:creationId xmlns:a16="http://schemas.microsoft.com/office/drawing/2014/main" id="{C625EFE2-14DE-0B5A-3144-767F6E17C838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67">
                <a:extLst>
                  <a:ext uri="{FF2B5EF4-FFF2-40B4-BE49-F238E27FC236}">
                    <a16:creationId xmlns:a16="http://schemas.microsoft.com/office/drawing/2014/main" id="{B0407513-DAB7-4115-D991-77F85820E8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68">
                <a:extLst>
                  <a:ext uri="{FF2B5EF4-FFF2-40B4-BE49-F238E27FC236}">
                    <a16:creationId xmlns:a16="http://schemas.microsoft.com/office/drawing/2014/main" id="{4D66E081-D979-507D-0E82-C5C31D0F1A05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69">
                <a:extLst>
                  <a:ext uri="{FF2B5EF4-FFF2-40B4-BE49-F238E27FC236}">
                    <a16:creationId xmlns:a16="http://schemas.microsoft.com/office/drawing/2014/main" id="{61681B07-C0DE-F39F-ACA5-95318FE057F8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70">
                <a:extLst>
                  <a:ext uri="{FF2B5EF4-FFF2-40B4-BE49-F238E27FC236}">
                    <a16:creationId xmlns:a16="http://schemas.microsoft.com/office/drawing/2014/main" id="{24A411AB-F012-0704-8B98-981DB27EED9F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71">
                <a:extLst>
                  <a:ext uri="{FF2B5EF4-FFF2-40B4-BE49-F238E27FC236}">
                    <a16:creationId xmlns:a16="http://schemas.microsoft.com/office/drawing/2014/main" id="{598B79A2-7BDC-EB95-AFB7-49F63FB7108B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72">
              <a:extLst>
                <a:ext uri="{FF2B5EF4-FFF2-40B4-BE49-F238E27FC236}">
                  <a16:creationId xmlns:a16="http://schemas.microsoft.com/office/drawing/2014/main" id="{655AA5A4-80FD-FD29-2D1C-C93B4655F7C5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EB93F2F9-5FE8-189E-89BC-6BADF0BE9B0A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id="{CD0AEECD-147B-CD71-A411-DE5E0D8163DC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id="{F1CE607C-8177-E770-2CA8-6CC75447D01D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id="{41566F5C-99E2-A1CA-3F03-65698A14E1B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id="{F8778C3C-3B98-1274-6912-313DEE22FADD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0BA31FA3-9E9B-0FDE-0CC4-E10EB24BDB1E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id="{8FD8EB93-AB93-2748-6717-0E031452D1B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id="{6027ACB4-8127-D605-F11B-D7102004F3FD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id="{D32B14FB-B8D0-5F0D-C097-FC1C974C76D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id="{26479C87-7C5A-3318-57AC-BB98863A3FCA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83">
                <a:extLst>
                  <a:ext uri="{FF2B5EF4-FFF2-40B4-BE49-F238E27FC236}">
                    <a16:creationId xmlns:a16="http://schemas.microsoft.com/office/drawing/2014/main" id="{DB25F2B7-B56C-5BB6-4098-78357DFD419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:a16="http://schemas.microsoft.com/office/drawing/2014/main" id="{99FBCE07-7778-0E8E-EC3D-DFECC277F39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reeform 85">
                <a:extLst>
                  <a:ext uri="{FF2B5EF4-FFF2-40B4-BE49-F238E27FC236}">
                    <a16:creationId xmlns:a16="http://schemas.microsoft.com/office/drawing/2014/main" id="{9EAACE95-29AB-3649-E288-E7C8F7F3BBC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86">
                <a:extLst>
                  <a:ext uri="{FF2B5EF4-FFF2-40B4-BE49-F238E27FC236}">
                    <a16:creationId xmlns:a16="http://schemas.microsoft.com/office/drawing/2014/main" id="{08B022EE-D241-4861-DE6B-4B9F9938A45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Freeform 87">
                <a:extLst>
                  <a:ext uri="{FF2B5EF4-FFF2-40B4-BE49-F238E27FC236}">
                    <a16:creationId xmlns:a16="http://schemas.microsoft.com/office/drawing/2014/main" id="{365F8F18-91BD-8DD5-21F2-20FB59A5AB83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4CF3DE0C-DBB4-DBA8-07B8-5B7DACAE1D79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89">
                <a:extLst>
                  <a:ext uri="{FF2B5EF4-FFF2-40B4-BE49-F238E27FC236}">
                    <a16:creationId xmlns:a16="http://schemas.microsoft.com/office/drawing/2014/main" id="{8A28CBBE-A6E7-DA59-EF55-97952D444F8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90">
                <a:extLst>
                  <a:ext uri="{FF2B5EF4-FFF2-40B4-BE49-F238E27FC236}">
                    <a16:creationId xmlns:a16="http://schemas.microsoft.com/office/drawing/2014/main" id="{EEABC77C-3758-0144-0CB5-691102EB6F6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91">
                <a:extLst>
                  <a:ext uri="{FF2B5EF4-FFF2-40B4-BE49-F238E27FC236}">
                    <a16:creationId xmlns:a16="http://schemas.microsoft.com/office/drawing/2014/main" id="{14CCB08A-4CB1-9770-F84B-C8F045EC9F2D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 92">
                <a:extLst>
                  <a:ext uri="{FF2B5EF4-FFF2-40B4-BE49-F238E27FC236}">
                    <a16:creationId xmlns:a16="http://schemas.microsoft.com/office/drawing/2014/main" id="{37FC2AFC-D038-46E5-36C8-D915DCE4432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reeform 93">
                <a:extLst>
                  <a:ext uri="{FF2B5EF4-FFF2-40B4-BE49-F238E27FC236}">
                    <a16:creationId xmlns:a16="http://schemas.microsoft.com/office/drawing/2014/main" id="{2943D154-AF7E-C62E-FFB0-E34283CF7E9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94">
                <a:extLst>
                  <a:ext uri="{FF2B5EF4-FFF2-40B4-BE49-F238E27FC236}">
                    <a16:creationId xmlns:a16="http://schemas.microsoft.com/office/drawing/2014/main" id="{4D7CBEEE-07C6-7489-19BD-A65058B8F3EC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95">
                <a:extLst>
                  <a:ext uri="{FF2B5EF4-FFF2-40B4-BE49-F238E27FC236}">
                    <a16:creationId xmlns:a16="http://schemas.microsoft.com/office/drawing/2014/main" id="{6CED33EE-5EEB-61DF-DED3-A02573397AC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96">
                <a:extLst>
                  <a:ext uri="{FF2B5EF4-FFF2-40B4-BE49-F238E27FC236}">
                    <a16:creationId xmlns:a16="http://schemas.microsoft.com/office/drawing/2014/main" id="{BEA97E7B-4A19-E2B2-DB1A-1B375D471F0C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97">
                <a:extLst>
                  <a:ext uri="{FF2B5EF4-FFF2-40B4-BE49-F238E27FC236}">
                    <a16:creationId xmlns:a16="http://schemas.microsoft.com/office/drawing/2014/main" id="{34648549-BA76-981A-EDC6-53C0E879286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Freeform 98">
                <a:extLst>
                  <a:ext uri="{FF2B5EF4-FFF2-40B4-BE49-F238E27FC236}">
                    <a16:creationId xmlns:a16="http://schemas.microsoft.com/office/drawing/2014/main" id="{FAA3EDFB-570A-F480-6A8D-06616C152AE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eeform 99">
                <a:extLst>
                  <a:ext uri="{FF2B5EF4-FFF2-40B4-BE49-F238E27FC236}">
                    <a16:creationId xmlns:a16="http://schemas.microsoft.com/office/drawing/2014/main" id="{CE1277E9-B557-BC1A-3E9A-AC8052FA8C34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100">
                <a:extLst>
                  <a:ext uri="{FF2B5EF4-FFF2-40B4-BE49-F238E27FC236}">
                    <a16:creationId xmlns:a16="http://schemas.microsoft.com/office/drawing/2014/main" id="{98CD4E49-DC0B-4AE7-427E-46B27E1F684B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Freeform 101">
                <a:extLst>
                  <a:ext uri="{FF2B5EF4-FFF2-40B4-BE49-F238E27FC236}">
                    <a16:creationId xmlns:a16="http://schemas.microsoft.com/office/drawing/2014/main" id="{E358460B-EC11-E94D-E4A3-0BEB517B881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102">
                <a:extLst>
                  <a:ext uri="{FF2B5EF4-FFF2-40B4-BE49-F238E27FC236}">
                    <a16:creationId xmlns:a16="http://schemas.microsoft.com/office/drawing/2014/main" id="{691EE97D-9E86-E81C-7E7A-F245697A7EF7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Freeform 103">
                <a:extLst>
                  <a:ext uri="{FF2B5EF4-FFF2-40B4-BE49-F238E27FC236}">
                    <a16:creationId xmlns:a16="http://schemas.microsoft.com/office/drawing/2014/main" id="{2385DF94-C96A-C029-B4E6-E9899763DC9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Freeform 104">
                <a:extLst>
                  <a:ext uri="{FF2B5EF4-FFF2-40B4-BE49-F238E27FC236}">
                    <a16:creationId xmlns:a16="http://schemas.microsoft.com/office/drawing/2014/main" id="{6667869F-FC34-F0EC-56D3-172F1FA2F39C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Freeform 105">
                <a:extLst>
                  <a:ext uri="{FF2B5EF4-FFF2-40B4-BE49-F238E27FC236}">
                    <a16:creationId xmlns:a16="http://schemas.microsoft.com/office/drawing/2014/main" id="{EF669C01-E9B3-3368-6D86-C1A8983126E8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6">
              <a:extLst>
                <a:ext uri="{FF2B5EF4-FFF2-40B4-BE49-F238E27FC236}">
                  <a16:creationId xmlns:a16="http://schemas.microsoft.com/office/drawing/2014/main" id="{F4DE5214-1619-EA36-30EC-4C2668F7CD79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45" name="Freeform 107">
                <a:extLst>
                  <a:ext uri="{FF2B5EF4-FFF2-40B4-BE49-F238E27FC236}">
                    <a16:creationId xmlns:a16="http://schemas.microsoft.com/office/drawing/2014/main" id="{F8962E40-42F6-F1BE-33B1-5BBECAC5122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108">
                <a:extLst>
                  <a:ext uri="{FF2B5EF4-FFF2-40B4-BE49-F238E27FC236}">
                    <a16:creationId xmlns:a16="http://schemas.microsoft.com/office/drawing/2014/main" id="{8C6B4533-4275-EF19-F5C1-AEC2E47D4D3D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109">
                <a:extLst>
                  <a:ext uri="{FF2B5EF4-FFF2-40B4-BE49-F238E27FC236}">
                    <a16:creationId xmlns:a16="http://schemas.microsoft.com/office/drawing/2014/main" id="{B1368540-1641-4977-1911-8AC87C5031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110">
                <a:extLst>
                  <a:ext uri="{FF2B5EF4-FFF2-40B4-BE49-F238E27FC236}">
                    <a16:creationId xmlns:a16="http://schemas.microsoft.com/office/drawing/2014/main" id="{8CA15341-C8E9-8E90-61C1-0DC36F5ED865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11">
                <a:extLst>
                  <a:ext uri="{FF2B5EF4-FFF2-40B4-BE49-F238E27FC236}">
                    <a16:creationId xmlns:a16="http://schemas.microsoft.com/office/drawing/2014/main" id="{908E8EAF-8D08-62D0-8725-F69DF1089AA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12">
                <a:extLst>
                  <a:ext uri="{FF2B5EF4-FFF2-40B4-BE49-F238E27FC236}">
                    <a16:creationId xmlns:a16="http://schemas.microsoft.com/office/drawing/2014/main" id="{47BBE28A-38DD-A8EA-3143-E4835D42EC7A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113">
                <a:extLst>
                  <a:ext uri="{FF2B5EF4-FFF2-40B4-BE49-F238E27FC236}">
                    <a16:creationId xmlns:a16="http://schemas.microsoft.com/office/drawing/2014/main" id="{6A09A4CB-8010-6CAE-B961-835A779174A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14">
                <a:extLst>
                  <a:ext uri="{FF2B5EF4-FFF2-40B4-BE49-F238E27FC236}">
                    <a16:creationId xmlns:a16="http://schemas.microsoft.com/office/drawing/2014/main" id="{6DCCA757-3577-B0B2-78F1-8C290DAF865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115">
                <a:extLst>
                  <a:ext uri="{FF2B5EF4-FFF2-40B4-BE49-F238E27FC236}">
                    <a16:creationId xmlns:a16="http://schemas.microsoft.com/office/drawing/2014/main" id="{45743273-6BFD-B4D3-296C-2F5A3B4C90F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116">
                <a:extLst>
                  <a:ext uri="{FF2B5EF4-FFF2-40B4-BE49-F238E27FC236}">
                    <a16:creationId xmlns:a16="http://schemas.microsoft.com/office/drawing/2014/main" id="{D3E93B43-3DA1-457D-0183-D533D401252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17">
                <a:extLst>
                  <a:ext uri="{FF2B5EF4-FFF2-40B4-BE49-F238E27FC236}">
                    <a16:creationId xmlns:a16="http://schemas.microsoft.com/office/drawing/2014/main" id="{43F403A8-2D68-235C-3DD3-08AA68F9C5A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118">
                <a:extLst>
                  <a:ext uri="{FF2B5EF4-FFF2-40B4-BE49-F238E27FC236}">
                    <a16:creationId xmlns:a16="http://schemas.microsoft.com/office/drawing/2014/main" id="{B23555FA-419A-7205-6063-8C8DEA13946E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19">
                <a:extLst>
                  <a:ext uri="{FF2B5EF4-FFF2-40B4-BE49-F238E27FC236}">
                    <a16:creationId xmlns:a16="http://schemas.microsoft.com/office/drawing/2014/main" id="{73353578-555E-55C3-90A0-3395F956BE56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120">
                <a:extLst>
                  <a:ext uri="{FF2B5EF4-FFF2-40B4-BE49-F238E27FC236}">
                    <a16:creationId xmlns:a16="http://schemas.microsoft.com/office/drawing/2014/main" id="{8ED69886-D17C-2C2E-394E-B0C7B957FCE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121">
                <a:extLst>
                  <a:ext uri="{FF2B5EF4-FFF2-40B4-BE49-F238E27FC236}">
                    <a16:creationId xmlns:a16="http://schemas.microsoft.com/office/drawing/2014/main" id="{F75F64D8-038E-5DA5-0AC6-6CC7357B714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122">
                <a:extLst>
                  <a:ext uri="{FF2B5EF4-FFF2-40B4-BE49-F238E27FC236}">
                    <a16:creationId xmlns:a16="http://schemas.microsoft.com/office/drawing/2014/main" id="{219C9485-3BEF-340C-366D-9081CF3E0B93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123">
                <a:extLst>
                  <a:ext uri="{FF2B5EF4-FFF2-40B4-BE49-F238E27FC236}">
                    <a16:creationId xmlns:a16="http://schemas.microsoft.com/office/drawing/2014/main" id="{FFA6BE6C-5CA8-2744-351A-FC5F253C8FFE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124">
                <a:extLst>
                  <a:ext uri="{FF2B5EF4-FFF2-40B4-BE49-F238E27FC236}">
                    <a16:creationId xmlns:a16="http://schemas.microsoft.com/office/drawing/2014/main" id="{4223B843-73E0-85CA-68F5-40BBF0820FAF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125">
                <a:extLst>
                  <a:ext uri="{FF2B5EF4-FFF2-40B4-BE49-F238E27FC236}">
                    <a16:creationId xmlns:a16="http://schemas.microsoft.com/office/drawing/2014/main" id="{E00019AF-EB0F-BEAF-6DBC-737EC1EF0F8A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126">
                <a:extLst>
                  <a:ext uri="{FF2B5EF4-FFF2-40B4-BE49-F238E27FC236}">
                    <a16:creationId xmlns:a16="http://schemas.microsoft.com/office/drawing/2014/main" id="{4A2B2479-D94D-301F-71F9-289AA0EAD5A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127">
                <a:extLst>
                  <a:ext uri="{FF2B5EF4-FFF2-40B4-BE49-F238E27FC236}">
                    <a16:creationId xmlns:a16="http://schemas.microsoft.com/office/drawing/2014/main" id="{861BD16C-F961-E4AC-6967-161769E83BD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 128">
                <a:extLst>
                  <a:ext uri="{FF2B5EF4-FFF2-40B4-BE49-F238E27FC236}">
                    <a16:creationId xmlns:a16="http://schemas.microsoft.com/office/drawing/2014/main" id="{F0FFF2EE-27A9-D9AF-A511-86342452CA0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129">
                <a:extLst>
                  <a:ext uri="{FF2B5EF4-FFF2-40B4-BE49-F238E27FC236}">
                    <a16:creationId xmlns:a16="http://schemas.microsoft.com/office/drawing/2014/main" id="{520A8D38-E8CC-D4A6-13F8-E9D5212956C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130">
                <a:extLst>
                  <a:ext uri="{FF2B5EF4-FFF2-40B4-BE49-F238E27FC236}">
                    <a16:creationId xmlns:a16="http://schemas.microsoft.com/office/drawing/2014/main" id="{1D11F68C-D6D0-04AF-0D12-B994BC7DDD4A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131">
                <a:extLst>
                  <a:ext uri="{FF2B5EF4-FFF2-40B4-BE49-F238E27FC236}">
                    <a16:creationId xmlns:a16="http://schemas.microsoft.com/office/drawing/2014/main" id="{10496D7F-AD70-48AA-BAB7-4B6DD3ACBCFE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132">
                <a:extLst>
                  <a:ext uri="{FF2B5EF4-FFF2-40B4-BE49-F238E27FC236}">
                    <a16:creationId xmlns:a16="http://schemas.microsoft.com/office/drawing/2014/main" id="{8F0F6E44-B34C-36D1-3DE4-D986A9515B1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133">
                <a:extLst>
                  <a:ext uri="{FF2B5EF4-FFF2-40B4-BE49-F238E27FC236}">
                    <a16:creationId xmlns:a16="http://schemas.microsoft.com/office/drawing/2014/main" id="{02F2DD31-742F-91C2-7969-0663CA2A534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134">
                <a:extLst>
                  <a:ext uri="{FF2B5EF4-FFF2-40B4-BE49-F238E27FC236}">
                    <a16:creationId xmlns:a16="http://schemas.microsoft.com/office/drawing/2014/main" id="{0986AAE3-E34A-6311-8A0B-69A84E5405A1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135">
                <a:extLst>
                  <a:ext uri="{FF2B5EF4-FFF2-40B4-BE49-F238E27FC236}">
                    <a16:creationId xmlns:a16="http://schemas.microsoft.com/office/drawing/2014/main" id="{518E43BB-86DE-924E-BFBF-B7B4DFCC2AD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136">
                <a:extLst>
                  <a:ext uri="{FF2B5EF4-FFF2-40B4-BE49-F238E27FC236}">
                    <a16:creationId xmlns:a16="http://schemas.microsoft.com/office/drawing/2014/main" id="{667A6EF6-9957-C777-02E6-7862B68EB79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 137">
                <a:extLst>
                  <a:ext uri="{FF2B5EF4-FFF2-40B4-BE49-F238E27FC236}">
                    <a16:creationId xmlns:a16="http://schemas.microsoft.com/office/drawing/2014/main" id="{033E464B-662C-AF95-0393-5C3F2A429A0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138">
                <a:extLst>
                  <a:ext uri="{FF2B5EF4-FFF2-40B4-BE49-F238E27FC236}">
                    <a16:creationId xmlns:a16="http://schemas.microsoft.com/office/drawing/2014/main" id="{C45BB128-FF74-F8A1-8088-0AD4E919C8D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Freeform 139">
                <a:extLst>
                  <a:ext uri="{FF2B5EF4-FFF2-40B4-BE49-F238E27FC236}">
                    <a16:creationId xmlns:a16="http://schemas.microsoft.com/office/drawing/2014/main" id="{68E6B86E-08F0-71B9-8D2A-7D0B5BF3BBF8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40">
              <a:extLst>
                <a:ext uri="{FF2B5EF4-FFF2-40B4-BE49-F238E27FC236}">
                  <a16:creationId xmlns:a16="http://schemas.microsoft.com/office/drawing/2014/main" id="{E828406B-7A8A-32F9-1E95-3C80F0728E0C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2" name="Freeform 141">
                <a:extLst>
                  <a:ext uri="{FF2B5EF4-FFF2-40B4-BE49-F238E27FC236}">
                    <a16:creationId xmlns:a16="http://schemas.microsoft.com/office/drawing/2014/main" id="{6D78A443-C740-572A-C3D2-5107B344EA9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reeform 142">
                <a:extLst>
                  <a:ext uri="{FF2B5EF4-FFF2-40B4-BE49-F238E27FC236}">
                    <a16:creationId xmlns:a16="http://schemas.microsoft.com/office/drawing/2014/main" id="{F0D027D4-5E70-2EA6-4B5D-8A3E8728ECB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 143">
                <a:extLst>
                  <a:ext uri="{FF2B5EF4-FFF2-40B4-BE49-F238E27FC236}">
                    <a16:creationId xmlns:a16="http://schemas.microsoft.com/office/drawing/2014/main" id="{AAF59F14-BB2E-5F4F-4C90-95F3B9DCBC5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 144">
                <a:extLst>
                  <a:ext uri="{FF2B5EF4-FFF2-40B4-BE49-F238E27FC236}">
                    <a16:creationId xmlns:a16="http://schemas.microsoft.com/office/drawing/2014/main" id="{298D4EB5-8EBD-7168-56F0-D0E211766454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 145">
                <a:extLst>
                  <a:ext uri="{FF2B5EF4-FFF2-40B4-BE49-F238E27FC236}">
                    <a16:creationId xmlns:a16="http://schemas.microsoft.com/office/drawing/2014/main" id="{787DE1E2-9ED8-6CEE-C849-37885A236F1D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146">
                <a:extLst>
                  <a:ext uri="{FF2B5EF4-FFF2-40B4-BE49-F238E27FC236}">
                    <a16:creationId xmlns:a16="http://schemas.microsoft.com/office/drawing/2014/main" id="{6CBAA172-E8AC-BBE2-3FB3-2BB6CCE045B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 147">
                <a:extLst>
                  <a:ext uri="{FF2B5EF4-FFF2-40B4-BE49-F238E27FC236}">
                    <a16:creationId xmlns:a16="http://schemas.microsoft.com/office/drawing/2014/main" id="{81538AB8-D1CF-8E18-C263-2974E96C9DD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 148">
                <a:extLst>
                  <a:ext uri="{FF2B5EF4-FFF2-40B4-BE49-F238E27FC236}">
                    <a16:creationId xmlns:a16="http://schemas.microsoft.com/office/drawing/2014/main" id="{57677BB8-74AB-2630-6D3B-86C4765FC1A4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149">
                <a:extLst>
                  <a:ext uri="{FF2B5EF4-FFF2-40B4-BE49-F238E27FC236}">
                    <a16:creationId xmlns:a16="http://schemas.microsoft.com/office/drawing/2014/main" id="{519E7F58-03A3-0E82-46FD-D439198CABBF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50">
                <a:extLst>
                  <a:ext uri="{FF2B5EF4-FFF2-40B4-BE49-F238E27FC236}">
                    <a16:creationId xmlns:a16="http://schemas.microsoft.com/office/drawing/2014/main" id="{4C75A6C4-DE9B-61EA-8FDD-E39CDFA71EC2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151">
                <a:extLst>
                  <a:ext uri="{FF2B5EF4-FFF2-40B4-BE49-F238E27FC236}">
                    <a16:creationId xmlns:a16="http://schemas.microsoft.com/office/drawing/2014/main" id="{C6B1A098-49A9-6BBC-CEC7-30F8C0C9C98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152">
                <a:extLst>
                  <a:ext uri="{FF2B5EF4-FFF2-40B4-BE49-F238E27FC236}">
                    <a16:creationId xmlns:a16="http://schemas.microsoft.com/office/drawing/2014/main" id="{FB5FB354-BEA1-32AB-F958-871E7731719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53">
                <a:extLst>
                  <a:ext uri="{FF2B5EF4-FFF2-40B4-BE49-F238E27FC236}">
                    <a16:creationId xmlns:a16="http://schemas.microsoft.com/office/drawing/2014/main" id="{401DE0A8-FF38-71A0-9DF3-EF899472C7E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54">
                <a:extLst>
                  <a:ext uri="{FF2B5EF4-FFF2-40B4-BE49-F238E27FC236}">
                    <a16:creationId xmlns:a16="http://schemas.microsoft.com/office/drawing/2014/main" id="{E6C6006D-02F4-1BB9-099B-8C0E84F8DC3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55">
                <a:extLst>
                  <a:ext uri="{FF2B5EF4-FFF2-40B4-BE49-F238E27FC236}">
                    <a16:creationId xmlns:a16="http://schemas.microsoft.com/office/drawing/2014/main" id="{FAA9EE99-4F40-8CE3-9706-F53B43EAB249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56">
                <a:extLst>
                  <a:ext uri="{FF2B5EF4-FFF2-40B4-BE49-F238E27FC236}">
                    <a16:creationId xmlns:a16="http://schemas.microsoft.com/office/drawing/2014/main" id="{664F5A96-DDEC-18EA-E1C1-589FC421EF3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57">
                <a:extLst>
                  <a:ext uri="{FF2B5EF4-FFF2-40B4-BE49-F238E27FC236}">
                    <a16:creationId xmlns:a16="http://schemas.microsoft.com/office/drawing/2014/main" id="{62D6AB92-3742-1493-C3D2-A24299B14FC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158">
                <a:extLst>
                  <a:ext uri="{FF2B5EF4-FFF2-40B4-BE49-F238E27FC236}">
                    <a16:creationId xmlns:a16="http://schemas.microsoft.com/office/drawing/2014/main" id="{F64AF579-2A1D-3503-CD06-303F1E1459B3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159">
                <a:extLst>
                  <a:ext uri="{FF2B5EF4-FFF2-40B4-BE49-F238E27FC236}">
                    <a16:creationId xmlns:a16="http://schemas.microsoft.com/office/drawing/2014/main" id="{3BA1D761-35EE-B88C-2B74-C12A1061C4C0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60">
                <a:extLst>
                  <a:ext uri="{FF2B5EF4-FFF2-40B4-BE49-F238E27FC236}">
                    <a16:creationId xmlns:a16="http://schemas.microsoft.com/office/drawing/2014/main" id="{CAF8BD83-63D2-0D3B-2E6E-BA603182FE3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61">
                <a:extLst>
                  <a:ext uri="{FF2B5EF4-FFF2-40B4-BE49-F238E27FC236}">
                    <a16:creationId xmlns:a16="http://schemas.microsoft.com/office/drawing/2014/main" id="{52E5D5FA-FECA-CD94-13A2-456685B6980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162">
                <a:extLst>
                  <a:ext uri="{FF2B5EF4-FFF2-40B4-BE49-F238E27FC236}">
                    <a16:creationId xmlns:a16="http://schemas.microsoft.com/office/drawing/2014/main" id="{E0E88056-DBC1-B449-F378-F7FAA9AACD31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63">
                <a:extLst>
                  <a:ext uri="{FF2B5EF4-FFF2-40B4-BE49-F238E27FC236}">
                    <a16:creationId xmlns:a16="http://schemas.microsoft.com/office/drawing/2014/main" id="{5F9E9F41-33C7-334D-77B8-0841644FC6F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64">
                <a:extLst>
                  <a:ext uri="{FF2B5EF4-FFF2-40B4-BE49-F238E27FC236}">
                    <a16:creationId xmlns:a16="http://schemas.microsoft.com/office/drawing/2014/main" id="{8C1B7A9B-58F9-1ED6-ED7C-42A6E5F25058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65">
                <a:extLst>
                  <a:ext uri="{FF2B5EF4-FFF2-40B4-BE49-F238E27FC236}">
                    <a16:creationId xmlns:a16="http://schemas.microsoft.com/office/drawing/2014/main" id="{296F2A23-D785-95B3-2AC5-5EBE90BE1676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66">
                <a:extLst>
                  <a:ext uri="{FF2B5EF4-FFF2-40B4-BE49-F238E27FC236}">
                    <a16:creationId xmlns:a16="http://schemas.microsoft.com/office/drawing/2014/main" id="{9D879DAC-1CBA-0134-5D2D-BDE2FE3C0292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67">
                <a:extLst>
                  <a:ext uri="{FF2B5EF4-FFF2-40B4-BE49-F238E27FC236}">
                    <a16:creationId xmlns:a16="http://schemas.microsoft.com/office/drawing/2014/main" id="{6E94B25C-57F1-BEA6-7435-05EDB8AC9D9C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68">
                <a:extLst>
                  <a:ext uri="{FF2B5EF4-FFF2-40B4-BE49-F238E27FC236}">
                    <a16:creationId xmlns:a16="http://schemas.microsoft.com/office/drawing/2014/main" id="{A8388A40-27C1-8C81-C1A4-8988B87B7E9C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69">
                <a:extLst>
                  <a:ext uri="{FF2B5EF4-FFF2-40B4-BE49-F238E27FC236}">
                    <a16:creationId xmlns:a16="http://schemas.microsoft.com/office/drawing/2014/main" id="{BC2BA8F6-3DF7-75EB-3AF1-89911FC4C9E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70">
                <a:extLst>
                  <a:ext uri="{FF2B5EF4-FFF2-40B4-BE49-F238E27FC236}">
                    <a16:creationId xmlns:a16="http://schemas.microsoft.com/office/drawing/2014/main" id="{BA91D487-496C-5BAF-6157-7C023E95DF9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171">
                <a:extLst>
                  <a:ext uri="{FF2B5EF4-FFF2-40B4-BE49-F238E27FC236}">
                    <a16:creationId xmlns:a16="http://schemas.microsoft.com/office/drawing/2014/main" id="{35FC800F-27DF-FC8D-8DE1-63BDA33D9F8B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72">
                <a:extLst>
                  <a:ext uri="{FF2B5EF4-FFF2-40B4-BE49-F238E27FC236}">
                    <a16:creationId xmlns:a16="http://schemas.microsoft.com/office/drawing/2014/main" id="{D172039B-0F3A-F6B0-4E3A-913358302324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173">
                <a:extLst>
                  <a:ext uri="{FF2B5EF4-FFF2-40B4-BE49-F238E27FC236}">
                    <a16:creationId xmlns:a16="http://schemas.microsoft.com/office/drawing/2014/main" id="{C998E095-2B40-A79F-2ECE-485DABE66939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4" name="Hình ảnh 143">
            <a:extLst>
              <a:ext uri="{FF2B5EF4-FFF2-40B4-BE49-F238E27FC236}">
                <a16:creationId xmlns:a16="http://schemas.microsoft.com/office/drawing/2014/main" id="{B6B0BCE7-A615-F3A8-7924-1E6B8A43A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998" y="133989"/>
            <a:ext cx="8837002" cy="5456860"/>
          </a:xfrm>
          <a:prstGeom prst="rect">
            <a:avLst/>
          </a:prstGeom>
        </p:spPr>
      </p:pic>
      <p:pic>
        <p:nvPicPr>
          <p:cNvPr id="145" name="Karaoke - Mùa Hè Vui Quá - Âm Nhạc Lớp 3 ( Bộ Sách Kết Nối Tri Thức 2022 ) Lớp Nhạc Doremi">
            <a:hlinkClick r:id="" action="ppaction://media"/>
            <a:extLst>
              <a:ext uri="{FF2B5EF4-FFF2-40B4-BE49-F238E27FC236}">
                <a16:creationId xmlns:a16="http://schemas.microsoft.com/office/drawing/2014/main" id="{D4206DC0-5416-6443-4CE7-7DCE5C78F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0171" y="369586"/>
            <a:ext cx="911703" cy="9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37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5023"/>
            <a:ext cx="12192000" cy="6857365"/>
          </a:xfrm>
          <a:prstGeom prst="rect">
            <a:avLst/>
          </a:prstGeom>
        </p:spPr>
      </p:pic>
      <p:pic>
        <p:nvPicPr>
          <p:cNvPr id="6" name="Picture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41" y="4979036"/>
            <a:ext cx="4234815" cy="18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5" name="Group 34"/>
          <p:cNvGrpSpPr/>
          <p:nvPr/>
        </p:nvGrpSpPr>
        <p:grpSpPr bwMode="auto">
          <a:xfrm>
            <a:off x="-97790" y="5985511"/>
            <a:ext cx="12489180" cy="847725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5480" name="Picture 35" descr="Not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2941" y="274956"/>
            <a:ext cx="864235" cy="17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EE805205-18C3-E3E4-0E41-1D6E5FD683C4}"/>
              </a:ext>
            </a:extLst>
          </p:cNvPr>
          <p:cNvSpPr/>
          <p:nvPr/>
        </p:nvSpPr>
        <p:spPr>
          <a:xfrm>
            <a:off x="3168978" y="2123631"/>
            <a:ext cx="9571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Ôn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tập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hát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: </a:t>
            </a:r>
          </a:p>
          <a:p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                      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Hè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về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vui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quá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BFB003E-21E8-991E-6E61-1F8A97884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4" y="880533"/>
            <a:ext cx="11096978" cy="5757334"/>
          </a:xfrm>
          <a:prstGeom prst="rect">
            <a:avLst/>
          </a:prstGeom>
        </p:spPr>
      </p:pic>
      <p:sp>
        <p:nvSpPr>
          <p:cNvPr id="2" name="Rectangles 4">
            <a:extLst>
              <a:ext uri="{FF2B5EF4-FFF2-40B4-BE49-F238E27FC236}">
                <a16:creationId xmlns:a16="http://schemas.microsoft.com/office/drawing/2014/main" id="{58FA8CE6-43D1-A2E7-E27B-FF3F1A0D45C5}"/>
              </a:ext>
            </a:extLst>
          </p:cNvPr>
          <p:cNvSpPr/>
          <p:nvPr/>
        </p:nvSpPr>
        <p:spPr>
          <a:xfrm>
            <a:off x="1222500" y="37181"/>
            <a:ext cx="922560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TOÀN BÀI 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NHẠC ĐỆM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istrator\Desktop\hinh nen dep pp\CON VAT+CAY, HIH ANH NHO NGHEP TRAH\4d93d3c41d690499dcf3d031be2765e9.png">
            <a:extLst>
              <a:ext uri="{FF2B5EF4-FFF2-40B4-BE49-F238E27FC236}">
                <a16:creationId xmlns:a16="http://schemas.microsoft.com/office/drawing/2014/main" id="{7C0E8CF8-19B8-DAD7-F676-BD073585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5" y="46376"/>
            <a:ext cx="1478844" cy="13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34">
            <a:extLst>
              <a:ext uri="{FF2B5EF4-FFF2-40B4-BE49-F238E27FC236}">
                <a16:creationId xmlns:a16="http://schemas.microsoft.com/office/drawing/2014/main" id="{ECDED3ED-37CB-3A86-53DD-FB90E6EF9832}"/>
              </a:ext>
            </a:extLst>
          </p:cNvPr>
          <p:cNvGrpSpPr/>
          <p:nvPr/>
        </p:nvGrpSpPr>
        <p:grpSpPr bwMode="auto">
          <a:xfrm>
            <a:off x="-155575" y="6157956"/>
            <a:ext cx="12489180" cy="723539"/>
            <a:chOff x="0" y="4105"/>
            <a:chExt cx="5511" cy="215"/>
          </a:xfrm>
        </p:grpSpPr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DE4711A7-DE20-8716-B680-D65F02B7A85C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1" name="Group 38">
              <a:extLst>
                <a:ext uri="{FF2B5EF4-FFF2-40B4-BE49-F238E27FC236}">
                  <a16:creationId xmlns:a16="http://schemas.microsoft.com/office/drawing/2014/main" id="{A5175618-ACDB-C6C0-3E4C-3B0A21F74CD2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4" name="Freeform 39">
                <a:extLst>
                  <a:ext uri="{FF2B5EF4-FFF2-40B4-BE49-F238E27FC236}">
                    <a16:creationId xmlns:a16="http://schemas.microsoft.com/office/drawing/2014/main" id="{461E03B8-A206-A2B2-E244-438D5C5C977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Freeform 40">
                <a:extLst>
                  <a:ext uri="{FF2B5EF4-FFF2-40B4-BE49-F238E27FC236}">
                    <a16:creationId xmlns:a16="http://schemas.microsoft.com/office/drawing/2014/main" id="{F3CC0843-D75A-CD38-A8C9-1A31635ED4CA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Freeform 41">
                <a:extLst>
                  <a:ext uri="{FF2B5EF4-FFF2-40B4-BE49-F238E27FC236}">
                    <a16:creationId xmlns:a16="http://schemas.microsoft.com/office/drawing/2014/main" id="{EAC04FB3-157F-98E5-15DE-1DE154671661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Freeform 42">
                <a:extLst>
                  <a:ext uri="{FF2B5EF4-FFF2-40B4-BE49-F238E27FC236}">
                    <a16:creationId xmlns:a16="http://schemas.microsoft.com/office/drawing/2014/main" id="{16439ACB-2AC1-A762-BD42-DFA88D06D3B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Freeform 43">
                <a:extLst>
                  <a:ext uri="{FF2B5EF4-FFF2-40B4-BE49-F238E27FC236}">
                    <a16:creationId xmlns:a16="http://schemas.microsoft.com/office/drawing/2014/main" id="{F11330B5-1FDB-7051-15A3-84188FFBDC8A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Freeform 44">
                <a:extLst>
                  <a:ext uri="{FF2B5EF4-FFF2-40B4-BE49-F238E27FC236}">
                    <a16:creationId xmlns:a16="http://schemas.microsoft.com/office/drawing/2014/main" id="{E65987D4-A116-D301-ECF2-3665BE99AD0A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Freeform 45">
                <a:extLst>
                  <a:ext uri="{FF2B5EF4-FFF2-40B4-BE49-F238E27FC236}">
                    <a16:creationId xmlns:a16="http://schemas.microsoft.com/office/drawing/2014/main" id="{CE809305-1A57-9FE5-E544-03AC37CD4E85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58A876B9-B485-BC7D-4187-C48DB249B617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Freeform 47">
                <a:extLst>
                  <a:ext uri="{FF2B5EF4-FFF2-40B4-BE49-F238E27FC236}">
                    <a16:creationId xmlns:a16="http://schemas.microsoft.com/office/drawing/2014/main" id="{4DDD0D1C-8F01-0088-FFB9-3F4C3BE33D9E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Freeform 48">
                <a:extLst>
                  <a:ext uri="{FF2B5EF4-FFF2-40B4-BE49-F238E27FC236}">
                    <a16:creationId xmlns:a16="http://schemas.microsoft.com/office/drawing/2014/main" id="{3255F3F6-89AB-7E9A-6E1E-7645995BA9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Freeform 49">
                <a:extLst>
                  <a:ext uri="{FF2B5EF4-FFF2-40B4-BE49-F238E27FC236}">
                    <a16:creationId xmlns:a16="http://schemas.microsoft.com/office/drawing/2014/main" id="{AD1E0E31-4949-4AB8-74B4-061B39C1AB7D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Freeform 50">
                <a:extLst>
                  <a:ext uri="{FF2B5EF4-FFF2-40B4-BE49-F238E27FC236}">
                    <a16:creationId xmlns:a16="http://schemas.microsoft.com/office/drawing/2014/main" id="{5F7AE2A8-A02C-1E5F-CEE7-5F074D2E00F6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Freeform 51">
                <a:extLst>
                  <a:ext uri="{FF2B5EF4-FFF2-40B4-BE49-F238E27FC236}">
                    <a16:creationId xmlns:a16="http://schemas.microsoft.com/office/drawing/2014/main" id="{143AF2EA-5D4E-B30E-91CB-EF5EA2C4C100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Freeform 52">
                <a:extLst>
                  <a:ext uri="{FF2B5EF4-FFF2-40B4-BE49-F238E27FC236}">
                    <a16:creationId xmlns:a16="http://schemas.microsoft.com/office/drawing/2014/main" id="{DA0367FD-981D-896D-32B9-E9B722A3DC9D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Freeform 53">
                <a:extLst>
                  <a:ext uri="{FF2B5EF4-FFF2-40B4-BE49-F238E27FC236}">
                    <a16:creationId xmlns:a16="http://schemas.microsoft.com/office/drawing/2014/main" id="{F1EF0158-FEA3-8BFD-7538-25B88275C6A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Freeform 54">
                <a:extLst>
                  <a:ext uri="{FF2B5EF4-FFF2-40B4-BE49-F238E27FC236}">
                    <a16:creationId xmlns:a16="http://schemas.microsoft.com/office/drawing/2014/main" id="{9C43FEEB-860C-506F-3619-B03E73193AF3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Freeform 55">
                <a:extLst>
                  <a:ext uri="{FF2B5EF4-FFF2-40B4-BE49-F238E27FC236}">
                    <a16:creationId xmlns:a16="http://schemas.microsoft.com/office/drawing/2014/main" id="{46103520-856A-9914-488F-692F177FEC3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Freeform 56">
                <a:extLst>
                  <a:ext uri="{FF2B5EF4-FFF2-40B4-BE49-F238E27FC236}">
                    <a16:creationId xmlns:a16="http://schemas.microsoft.com/office/drawing/2014/main" id="{55A729A4-EC1C-6C1D-5F4B-1CCFB76D702D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Freeform 57">
                <a:extLst>
                  <a:ext uri="{FF2B5EF4-FFF2-40B4-BE49-F238E27FC236}">
                    <a16:creationId xmlns:a16="http://schemas.microsoft.com/office/drawing/2014/main" id="{AD9A4865-0D2A-E7E2-B19E-41C6DC1CEF83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Freeform 58">
                <a:extLst>
                  <a:ext uri="{FF2B5EF4-FFF2-40B4-BE49-F238E27FC236}">
                    <a16:creationId xmlns:a16="http://schemas.microsoft.com/office/drawing/2014/main" id="{C4A09E41-24E9-8133-C15B-EA2796A5278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4" name="Freeform 59">
                <a:extLst>
                  <a:ext uri="{FF2B5EF4-FFF2-40B4-BE49-F238E27FC236}">
                    <a16:creationId xmlns:a16="http://schemas.microsoft.com/office/drawing/2014/main" id="{08DCE4C6-925C-AE9C-9C1A-7F682024D8C0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5" name="Freeform 60">
                <a:extLst>
                  <a:ext uri="{FF2B5EF4-FFF2-40B4-BE49-F238E27FC236}">
                    <a16:creationId xmlns:a16="http://schemas.microsoft.com/office/drawing/2014/main" id="{188065D6-53CC-7ECD-FE28-9B938F9380E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6" name="Freeform 61">
                <a:extLst>
                  <a:ext uri="{FF2B5EF4-FFF2-40B4-BE49-F238E27FC236}">
                    <a16:creationId xmlns:a16="http://schemas.microsoft.com/office/drawing/2014/main" id="{046E5E9A-B781-F42D-DECE-1C28AB3D8A4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7" name="Freeform 62">
                <a:extLst>
                  <a:ext uri="{FF2B5EF4-FFF2-40B4-BE49-F238E27FC236}">
                    <a16:creationId xmlns:a16="http://schemas.microsoft.com/office/drawing/2014/main" id="{17997456-E973-AEF7-5729-E106A1E742BD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8" name="Freeform 63">
                <a:extLst>
                  <a:ext uri="{FF2B5EF4-FFF2-40B4-BE49-F238E27FC236}">
                    <a16:creationId xmlns:a16="http://schemas.microsoft.com/office/drawing/2014/main" id="{E479B5D4-94DE-E313-8863-F3A610D580DD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9" name="Freeform 64">
                <a:extLst>
                  <a:ext uri="{FF2B5EF4-FFF2-40B4-BE49-F238E27FC236}">
                    <a16:creationId xmlns:a16="http://schemas.microsoft.com/office/drawing/2014/main" id="{90661950-B7BA-9EAD-BDEA-A0531DD036F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0" name="Freeform 65">
                <a:extLst>
                  <a:ext uri="{FF2B5EF4-FFF2-40B4-BE49-F238E27FC236}">
                    <a16:creationId xmlns:a16="http://schemas.microsoft.com/office/drawing/2014/main" id="{F34822DF-87DA-ABF4-4288-37F24E452619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Freeform 66">
                <a:extLst>
                  <a:ext uri="{FF2B5EF4-FFF2-40B4-BE49-F238E27FC236}">
                    <a16:creationId xmlns:a16="http://schemas.microsoft.com/office/drawing/2014/main" id="{6A6461B6-4B6E-65D4-0E0A-9D31C7D14230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2" name="Freeform 67">
                <a:extLst>
                  <a:ext uri="{FF2B5EF4-FFF2-40B4-BE49-F238E27FC236}">
                    <a16:creationId xmlns:a16="http://schemas.microsoft.com/office/drawing/2014/main" id="{82B26024-F5D9-FADA-1C42-A5634112AF2A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3" name="Freeform 68">
                <a:extLst>
                  <a:ext uri="{FF2B5EF4-FFF2-40B4-BE49-F238E27FC236}">
                    <a16:creationId xmlns:a16="http://schemas.microsoft.com/office/drawing/2014/main" id="{F2726B9B-E8EF-4C09-D34E-690314D02D0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4" name="Freeform 69">
                <a:extLst>
                  <a:ext uri="{FF2B5EF4-FFF2-40B4-BE49-F238E27FC236}">
                    <a16:creationId xmlns:a16="http://schemas.microsoft.com/office/drawing/2014/main" id="{090449FE-0F9B-8BA8-9771-6966955B9CB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5" name="Freeform 70">
                <a:extLst>
                  <a:ext uri="{FF2B5EF4-FFF2-40B4-BE49-F238E27FC236}">
                    <a16:creationId xmlns:a16="http://schemas.microsoft.com/office/drawing/2014/main" id="{C41BB736-21CC-32B1-9BE5-2E21EFBF62F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6" name="Freeform 71">
                <a:extLst>
                  <a:ext uri="{FF2B5EF4-FFF2-40B4-BE49-F238E27FC236}">
                    <a16:creationId xmlns:a16="http://schemas.microsoft.com/office/drawing/2014/main" id="{70D54414-5FA5-5AEF-E0B1-51FA8221D5A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72">
              <a:extLst>
                <a:ext uri="{FF2B5EF4-FFF2-40B4-BE49-F238E27FC236}">
                  <a16:creationId xmlns:a16="http://schemas.microsoft.com/office/drawing/2014/main" id="{AB410DF4-1C49-F955-11BD-57A4B888B199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1" name="Freeform 73">
                <a:extLst>
                  <a:ext uri="{FF2B5EF4-FFF2-40B4-BE49-F238E27FC236}">
                    <a16:creationId xmlns:a16="http://schemas.microsoft.com/office/drawing/2014/main" id="{E3BBBD01-128F-50BE-D164-0AB6C4C3B563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id="{B7AA7B28-507F-B1D4-EF7C-6C525B2A145C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Freeform 75">
                <a:extLst>
                  <a:ext uri="{FF2B5EF4-FFF2-40B4-BE49-F238E27FC236}">
                    <a16:creationId xmlns:a16="http://schemas.microsoft.com/office/drawing/2014/main" id="{A972A893-0CDF-AAAC-7F65-3CE16FDC67C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id="{6FC9595C-1623-B0E9-1FC5-B317CCCA14B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Freeform 77">
                <a:extLst>
                  <a:ext uri="{FF2B5EF4-FFF2-40B4-BE49-F238E27FC236}">
                    <a16:creationId xmlns:a16="http://schemas.microsoft.com/office/drawing/2014/main" id="{B8C7F586-A241-1129-03F6-0909E4720C2F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Freeform 78">
                <a:extLst>
                  <a:ext uri="{FF2B5EF4-FFF2-40B4-BE49-F238E27FC236}">
                    <a16:creationId xmlns:a16="http://schemas.microsoft.com/office/drawing/2014/main" id="{43BA4D57-63ED-A07B-0A89-ADBF3E6EBA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Freeform 79">
                <a:extLst>
                  <a:ext uri="{FF2B5EF4-FFF2-40B4-BE49-F238E27FC236}">
                    <a16:creationId xmlns:a16="http://schemas.microsoft.com/office/drawing/2014/main" id="{9B03F7E9-1C28-EE65-447A-A4F4AF26ED24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Freeform 80">
                <a:extLst>
                  <a:ext uri="{FF2B5EF4-FFF2-40B4-BE49-F238E27FC236}">
                    <a16:creationId xmlns:a16="http://schemas.microsoft.com/office/drawing/2014/main" id="{BE797D03-25E9-F526-BF8F-E67BF912FCB9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Freeform 81">
                <a:extLst>
                  <a:ext uri="{FF2B5EF4-FFF2-40B4-BE49-F238E27FC236}">
                    <a16:creationId xmlns:a16="http://schemas.microsoft.com/office/drawing/2014/main" id="{C7558995-D6E5-A660-D281-A62ACE4044B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Freeform 82">
                <a:extLst>
                  <a:ext uri="{FF2B5EF4-FFF2-40B4-BE49-F238E27FC236}">
                    <a16:creationId xmlns:a16="http://schemas.microsoft.com/office/drawing/2014/main" id="{1180571A-8430-7CB8-0F28-5C0C9D6FA839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Freeform 83">
                <a:extLst>
                  <a:ext uri="{FF2B5EF4-FFF2-40B4-BE49-F238E27FC236}">
                    <a16:creationId xmlns:a16="http://schemas.microsoft.com/office/drawing/2014/main" id="{6EF58BEC-D2F5-92E3-DE34-A5307B81723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Freeform 84">
                <a:extLst>
                  <a:ext uri="{FF2B5EF4-FFF2-40B4-BE49-F238E27FC236}">
                    <a16:creationId xmlns:a16="http://schemas.microsoft.com/office/drawing/2014/main" id="{669BF884-6718-B890-6FA3-F6447491060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Freeform 85">
                <a:extLst>
                  <a:ext uri="{FF2B5EF4-FFF2-40B4-BE49-F238E27FC236}">
                    <a16:creationId xmlns:a16="http://schemas.microsoft.com/office/drawing/2014/main" id="{D468172E-13CD-45F5-8173-99631F613F5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Freeform 86">
                <a:extLst>
                  <a:ext uri="{FF2B5EF4-FFF2-40B4-BE49-F238E27FC236}">
                    <a16:creationId xmlns:a16="http://schemas.microsoft.com/office/drawing/2014/main" id="{7E2B7537-34D1-0923-7061-501749C47768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Freeform 87">
                <a:extLst>
                  <a:ext uri="{FF2B5EF4-FFF2-40B4-BE49-F238E27FC236}">
                    <a16:creationId xmlns:a16="http://schemas.microsoft.com/office/drawing/2014/main" id="{8A868B39-9B31-A6DA-136F-2B7D7CB02825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Freeform 88">
                <a:extLst>
                  <a:ext uri="{FF2B5EF4-FFF2-40B4-BE49-F238E27FC236}">
                    <a16:creationId xmlns:a16="http://schemas.microsoft.com/office/drawing/2014/main" id="{FB0A3B3B-3B44-34BA-6E3A-B846518D59D8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Freeform 89">
                <a:extLst>
                  <a:ext uri="{FF2B5EF4-FFF2-40B4-BE49-F238E27FC236}">
                    <a16:creationId xmlns:a16="http://schemas.microsoft.com/office/drawing/2014/main" id="{4408F5CA-F4F1-8C99-716B-52F7DD87EBA8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Freeform 90">
                <a:extLst>
                  <a:ext uri="{FF2B5EF4-FFF2-40B4-BE49-F238E27FC236}">
                    <a16:creationId xmlns:a16="http://schemas.microsoft.com/office/drawing/2014/main" id="{A6ED9047-94B2-D6DB-71E7-C3B077067E76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Freeform 91">
                <a:extLst>
                  <a:ext uri="{FF2B5EF4-FFF2-40B4-BE49-F238E27FC236}">
                    <a16:creationId xmlns:a16="http://schemas.microsoft.com/office/drawing/2014/main" id="{BC42F6F7-C0B7-4CAA-D5CE-18ACC5B33DFC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Freeform 92">
                <a:extLst>
                  <a:ext uri="{FF2B5EF4-FFF2-40B4-BE49-F238E27FC236}">
                    <a16:creationId xmlns:a16="http://schemas.microsoft.com/office/drawing/2014/main" id="{E17AE93D-B368-9C27-790D-4B27A9DF83E5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Freeform 93">
                <a:extLst>
                  <a:ext uri="{FF2B5EF4-FFF2-40B4-BE49-F238E27FC236}">
                    <a16:creationId xmlns:a16="http://schemas.microsoft.com/office/drawing/2014/main" id="{9C62FED3-283A-925A-3B3C-F0974A73FFA0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Freeform 94">
                <a:extLst>
                  <a:ext uri="{FF2B5EF4-FFF2-40B4-BE49-F238E27FC236}">
                    <a16:creationId xmlns:a16="http://schemas.microsoft.com/office/drawing/2014/main" id="{E6F406A5-AD36-B7FE-3209-E5EC4D281D46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Freeform 95">
                <a:extLst>
                  <a:ext uri="{FF2B5EF4-FFF2-40B4-BE49-F238E27FC236}">
                    <a16:creationId xmlns:a16="http://schemas.microsoft.com/office/drawing/2014/main" id="{21CC32CE-75A4-8182-F605-F49970F4C5E5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Freeform 96">
                <a:extLst>
                  <a:ext uri="{FF2B5EF4-FFF2-40B4-BE49-F238E27FC236}">
                    <a16:creationId xmlns:a16="http://schemas.microsoft.com/office/drawing/2014/main" id="{D005C6D3-DB7A-36B1-B7A7-5498FB263F1E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Freeform 97">
                <a:extLst>
                  <a:ext uri="{FF2B5EF4-FFF2-40B4-BE49-F238E27FC236}">
                    <a16:creationId xmlns:a16="http://schemas.microsoft.com/office/drawing/2014/main" id="{561561F6-8329-65C8-34A9-EF273ADED06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Freeform 98">
                <a:extLst>
                  <a:ext uri="{FF2B5EF4-FFF2-40B4-BE49-F238E27FC236}">
                    <a16:creationId xmlns:a16="http://schemas.microsoft.com/office/drawing/2014/main" id="{1F04688E-BBBE-7CBE-834B-F51DA89995A0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Freeform 99">
                <a:extLst>
                  <a:ext uri="{FF2B5EF4-FFF2-40B4-BE49-F238E27FC236}">
                    <a16:creationId xmlns:a16="http://schemas.microsoft.com/office/drawing/2014/main" id="{E97D2883-2DFB-4B67-F47E-748E1CC6D59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Freeform 100">
                <a:extLst>
                  <a:ext uri="{FF2B5EF4-FFF2-40B4-BE49-F238E27FC236}">
                    <a16:creationId xmlns:a16="http://schemas.microsoft.com/office/drawing/2014/main" id="{1CC880AF-908C-B257-0589-EEAF94FE2D27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Freeform 101">
                <a:extLst>
                  <a:ext uri="{FF2B5EF4-FFF2-40B4-BE49-F238E27FC236}">
                    <a16:creationId xmlns:a16="http://schemas.microsoft.com/office/drawing/2014/main" id="{A967E9EB-AE50-C743-5E7D-BFFCA98FCBE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Freeform 102">
                <a:extLst>
                  <a:ext uri="{FF2B5EF4-FFF2-40B4-BE49-F238E27FC236}">
                    <a16:creationId xmlns:a16="http://schemas.microsoft.com/office/drawing/2014/main" id="{4FD5DB33-FEE1-A82C-9115-134E673FC898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Freeform 103">
                <a:extLst>
                  <a:ext uri="{FF2B5EF4-FFF2-40B4-BE49-F238E27FC236}">
                    <a16:creationId xmlns:a16="http://schemas.microsoft.com/office/drawing/2014/main" id="{28CC8FBC-E768-BCE3-0E0A-BB43379E6B8A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Freeform 104">
                <a:extLst>
                  <a:ext uri="{FF2B5EF4-FFF2-40B4-BE49-F238E27FC236}">
                    <a16:creationId xmlns:a16="http://schemas.microsoft.com/office/drawing/2014/main" id="{84299B1D-0D46-07D1-9C3B-6B3A41D41A7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Freeform 105">
                <a:extLst>
                  <a:ext uri="{FF2B5EF4-FFF2-40B4-BE49-F238E27FC236}">
                    <a16:creationId xmlns:a16="http://schemas.microsoft.com/office/drawing/2014/main" id="{6294F255-BE52-F0E9-0FF9-E4BB2805067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" name="Group 106">
              <a:extLst>
                <a:ext uri="{FF2B5EF4-FFF2-40B4-BE49-F238E27FC236}">
                  <a16:creationId xmlns:a16="http://schemas.microsoft.com/office/drawing/2014/main" id="{A0288A03-C7FD-11FB-E398-0DBDF440435D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48" name="Freeform 107">
                <a:extLst>
                  <a:ext uri="{FF2B5EF4-FFF2-40B4-BE49-F238E27FC236}">
                    <a16:creationId xmlns:a16="http://schemas.microsoft.com/office/drawing/2014/main" id="{AA459C86-278F-87DB-9364-09D643441AE3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 108">
                <a:extLst>
                  <a:ext uri="{FF2B5EF4-FFF2-40B4-BE49-F238E27FC236}">
                    <a16:creationId xmlns:a16="http://schemas.microsoft.com/office/drawing/2014/main" id="{C5187719-E8C9-611E-4265-1E8E3FF8CE0D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Freeform 109">
                <a:extLst>
                  <a:ext uri="{FF2B5EF4-FFF2-40B4-BE49-F238E27FC236}">
                    <a16:creationId xmlns:a16="http://schemas.microsoft.com/office/drawing/2014/main" id="{961D37CC-6A7E-0559-B59D-E85C6C0A89F1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 110">
                <a:extLst>
                  <a:ext uri="{FF2B5EF4-FFF2-40B4-BE49-F238E27FC236}">
                    <a16:creationId xmlns:a16="http://schemas.microsoft.com/office/drawing/2014/main" id="{974F2D6D-C0A9-DB34-080D-802874BB67B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 111">
                <a:extLst>
                  <a:ext uri="{FF2B5EF4-FFF2-40B4-BE49-F238E27FC236}">
                    <a16:creationId xmlns:a16="http://schemas.microsoft.com/office/drawing/2014/main" id="{AC22461A-B56E-A12E-6126-AEEDC454945E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 112">
                <a:extLst>
                  <a:ext uri="{FF2B5EF4-FFF2-40B4-BE49-F238E27FC236}">
                    <a16:creationId xmlns:a16="http://schemas.microsoft.com/office/drawing/2014/main" id="{9F10D153-FDB4-17D7-8BD9-2D50524C965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4" name="Freeform 113">
                <a:extLst>
                  <a:ext uri="{FF2B5EF4-FFF2-40B4-BE49-F238E27FC236}">
                    <a16:creationId xmlns:a16="http://schemas.microsoft.com/office/drawing/2014/main" id="{D2A0C998-C9A5-908D-66B0-CB2EA8805A31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Freeform 114">
                <a:extLst>
                  <a:ext uri="{FF2B5EF4-FFF2-40B4-BE49-F238E27FC236}">
                    <a16:creationId xmlns:a16="http://schemas.microsoft.com/office/drawing/2014/main" id="{87B26FA7-2E34-B780-ED9B-172E1978FF0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Freeform 115">
                <a:extLst>
                  <a:ext uri="{FF2B5EF4-FFF2-40B4-BE49-F238E27FC236}">
                    <a16:creationId xmlns:a16="http://schemas.microsoft.com/office/drawing/2014/main" id="{25B4EF81-1EF8-9634-C6FE-86E136063E8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Freeform 116">
                <a:extLst>
                  <a:ext uri="{FF2B5EF4-FFF2-40B4-BE49-F238E27FC236}">
                    <a16:creationId xmlns:a16="http://schemas.microsoft.com/office/drawing/2014/main" id="{38C01788-D965-103B-9F2F-FFA3B8A0976C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 117">
                <a:extLst>
                  <a:ext uri="{FF2B5EF4-FFF2-40B4-BE49-F238E27FC236}">
                    <a16:creationId xmlns:a16="http://schemas.microsoft.com/office/drawing/2014/main" id="{35B80E89-AC50-F5CB-62E5-96718B76A01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 118">
                <a:extLst>
                  <a:ext uri="{FF2B5EF4-FFF2-40B4-BE49-F238E27FC236}">
                    <a16:creationId xmlns:a16="http://schemas.microsoft.com/office/drawing/2014/main" id="{73DFB456-B25D-049E-38FD-F43B91585A7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0" name="Freeform 119">
                <a:extLst>
                  <a:ext uri="{FF2B5EF4-FFF2-40B4-BE49-F238E27FC236}">
                    <a16:creationId xmlns:a16="http://schemas.microsoft.com/office/drawing/2014/main" id="{E0535EAC-49C8-7A3F-565D-CC18253481B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Freeform 120">
                <a:extLst>
                  <a:ext uri="{FF2B5EF4-FFF2-40B4-BE49-F238E27FC236}">
                    <a16:creationId xmlns:a16="http://schemas.microsoft.com/office/drawing/2014/main" id="{2D7CD8C2-18BA-FCD3-3EE0-95F20036A8AB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Freeform 121">
                <a:extLst>
                  <a:ext uri="{FF2B5EF4-FFF2-40B4-BE49-F238E27FC236}">
                    <a16:creationId xmlns:a16="http://schemas.microsoft.com/office/drawing/2014/main" id="{34F86D35-F518-DAFA-5A69-8CE997F2B95E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Freeform 122">
                <a:extLst>
                  <a:ext uri="{FF2B5EF4-FFF2-40B4-BE49-F238E27FC236}">
                    <a16:creationId xmlns:a16="http://schemas.microsoft.com/office/drawing/2014/main" id="{B154559B-20FE-7148-D0AB-4B99A125EDFB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Freeform 123">
                <a:extLst>
                  <a:ext uri="{FF2B5EF4-FFF2-40B4-BE49-F238E27FC236}">
                    <a16:creationId xmlns:a16="http://schemas.microsoft.com/office/drawing/2014/main" id="{2B43FA4D-3ABB-FFBF-FA32-241040F851B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3CF69B4C-B234-29EA-A30E-643EF3C08BD2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Freeform 125">
                <a:extLst>
                  <a:ext uri="{FF2B5EF4-FFF2-40B4-BE49-F238E27FC236}">
                    <a16:creationId xmlns:a16="http://schemas.microsoft.com/office/drawing/2014/main" id="{6B324760-A0A3-3DA2-C09B-90E4CCF62A0B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7" name="Freeform 126">
                <a:extLst>
                  <a:ext uri="{FF2B5EF4-FFF2-40B4-BE49-F238E27FC236}">
                    <a16:creationId xmlns:a16="http://schemas.microsoft.com/office/drawing/2014/main" id="{91F139BB-0045-D87F-C497-D7DB518CFC4A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8" name="Freeform 127">
                <a:extLst>
                  <a:ext uri="{FF2B5EF4-FFF2-40B4-BE49-F238E27FC236}">
                    <a16:creationId xmlns:a16="http://schemas.microsoft.com/office/drawing/2014/main" id="{DDE9579F-AA6B-F774-12A9-56E2738E5FA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9" name="Freeform 128">
                <a:extLst>
                  <a:ext uri="{FF2B5EF4-FFF2-40B4-BE49-F238E27FC236}">
                    <a16:creationId xmlns:a16="http://schemas.microsoft.com/office/drawing/2014/main" id="{3AE1B20E-CDAC-393E-CD8B-4E7D3641094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0" name="Freeform 129">
                <a:extLst>
                  <a:ext uri="{FF2B5EF4-FFF2-40B4-BE49-F238E27FC236}">
                    <a16:creationId xmlns:a16="http://schemas.microsoft.com/office/drawing/2014/main" id="{6B8BDB95-9022-AD15-E0F8-BAED4614EB29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Freeform 130">
                <a:extLst>
                  <a:ext uri="{FF2B5EF4-FFF2-40B4-BE49-F238E27FC236}">
                    <a16:creationId xmlns:a16="http://schemas.microsoft.com/office/drawing/2014/main" id="{04A6485E-621D-80DA-BE46-FDD66726FD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Freeform 131">
                <a:extLst>
                  <a:ext uri="{FF2B5EF4-FFF2-40B4-BE49-F238E27FC236}">
                    <a16:creationId xmlns:a16="http://schemas.microsoft.com/office/drawing/2014/main" id="{78FC05B9-38F4-436F-36DB-EE5CDB1A2A46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Freeform 132">
                <a:extLst>
                  <a:ext uri="{FF2B5EF4-FFF2-40B4-BE49-F238E27FC236}">
                    <a16:creationId xmlns:a16="http://schemas.microsoft.com/office/drawing/2014/main" id="{19240ABB-EACB-27C3-3B12-7A878780E84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4" name="Freeform 133">
                <a:extLst>
                  <a:ext uri="{FF2B5EF4-FFF2-40B4-BE49-F238E27FC236}">
                    <a16:creationId xmlns:a16="http://schemas.microsoft.com/office/drawing/2014/main" id="{5A9D6E47-E5F3-040D-91BC-83AA702BAB28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5" name="Freeform 134">
                <a:extLst>
                  <a:ext uri="{FF2B5EF4-FFF2-40B4-BE49-F238E27FC236}">
                    <a16:creationId xmlns:a16="http://schemas.microsoft.com/office/drawing/2014/main" id="{F94C7A97-170D-393F-FA38-7EDBB0B97D99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6" name="Freeform 135">
                <a:extLst>
                  <a:ext uri="{FF2B5EF4-FFF2-40B4-BE49-F238E27FC236}">
                    <a16:creationId xmlns:a16="http://schemas.microsoft.com/office/drawing/2014/main" id="{E2A7EEC2-D366-CAC1-77EA-B1199FA8196B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 136">
                <a:extLst>
                  <a:ext uri="{FF2B5EF4-FFF2-40B4-BE49-F238E27FC236}">
                    <a16:creationId xmlns:a16="http://schemas.microsoft.com/office/drawing/2014/main" id="{674BA25F-92A4-C925-768C-A7EE7D69408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Freeform 137">
                <a:extLst>
                  <a:ext uri="{FF2B5EF4-FFF2-40B4-BE49-F238E27FC236}">
                    <a16:creationId xmlns:a16="http://schemas.microsoft.com/office/drawing/2014/main" id="{0C5004D0-1D6F-385A-0322-3FA07E9ED9F6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 138">
                <a:extLst>
                  <a:ext uri="{FF2B5EF4-FFF2-40B4-BE49-F238E27FC236}">
                    <a16:creationId xmlns:a16="http://schemas.microsoft.com/office/drawing/2014/main" id="{45DB4CAD-47CC-4065-674C-C5CDDCDB5201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Freeform 139">
                <a:extLst>
                  <a:ext uri="{FF2B5EF4-FFF2-40B4-BE49-F238E27FC236}">
                    <a16:creationId xmlns:a16="http://schemas.microsoft.com/office/drawing/2014/main" id="{AF11AAAE-2740-74EC-6D3C-8E109883251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140">
              <a:extLst>
                <a:ext uri="{FF2B5EF4-FFF2-40B4-BE49-F238E27FC236}">
                  <a16:creationId xmlns:a16="http://schemas.microsoft.com/office/drawing/2014/main" id="{5EB47847-1FCE-B789-1F87-3108DB27D1CE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4C21B0C8-3BA3-9A2A-18A9-617BC5F9D822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id="{2004671E-1AFC-B026-ED6B-6530DBD18373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Freeform 143">
                <a:extLst>
                  <a:ext uri="{FF2B5EF4-FFF2-40B4-BE49-F238E27FC236}">
                    <a16:creationId xmlns:a16="http://schemas.microsoft.com/office/drawing/2014/main" id="{542993A5-E6D1-6457-224C-E77F89CB3CD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Freeform 144">
                <a:extLst>
                  <a:ext uri="{FF2B5EF4-FFF2-40B4-BE49-F238E27FC236}">
                    <a16:creationId xmlns:a16="http://schemas.microsoft.com/office/drawing/2014/main" id="{95BA9DE0-0C4F-9B5E-868B-B7B3D0063EF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Freeform 145">
                <a:extLst>
                  <a:ext uri="{FF2B5EF4-FFF2-40B4-BE49-F238E27FC236}">
                    <a16:creationId xmlns:a16="http://schemas.microsoft.com/office/drawing/2014/main" id="{3DBC6A32-3DAB-5D33-2FFB-D348C25B1CF5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Freeform 146">
                <a:extLst>
                  <a:ext uri="{FF2B5EF4-FFF2-40B4-BE49-F238E27FC236}">
                    <a16:creationId xmlns:a16="http://schemas.microsoft.com/office/drawing/2014/main" id="{A4DEAF9F-5002-51C3-066D-65736E0DE29C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 147">
                <a:extLst>
                  <a:ext uri="{FF2B5EF4-FFF2-40B4-BE49-F238E27FC236}">
                    <a16:creationId xmlns:a16="http://schemas.microsoft.com/office/drawing/2014/main" id="{DDDBB62C-667C-135D-7162-39DB94CE11A3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 148">
                <a:extLst>
                  <a:ext uri="{FF2B5EF4-FFF2-40B4-BE49-F238E27FC236}">
                    <a16:creationId xmlns:a16="http://schemas.microsoft.com/office/drawing/2014/main" id="{DAFA4F60-C1FD-0800-7551-7C1542C2F7B2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Freeform 149">
                <a:extLst>
                  <a:ext uri="{FF2B5EF4-FFF2-40B4-BE49-F238E27FC236}">
                    <a16:creationId xmlns:a16="http://schemas.microsoft.com/office/drawing/2014/main" id="{1DDE9656-1426-46AE-67D2-46CD10F23F8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 150">
                <a:extLst>
                  <a:ext uri="{FF2B5EF4-FFF2-40B4-BE49-F238E27FC236}">
                    <a16:creationId xmlns:a16="http://schemas.microsoft.com/office/drawing/2014/main" id="{3D5A6834-2CF2-54CA-C102-4CC7B79731F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 151">
                <a:extLst>
                  <a:ext uri="{FF2B5EF4-FFF2-40B4-BE49-F238E27FC236}">
                    <a16:creationId xmlns:a16="http://schemas.microsoft.com/office/drawing/2014/main" id="{1B72D4EF-5028-C2F6-8521-E53FE85D1DE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Freeform 152">
                <a:extLst>
                  <a:ext uri="{FF2B5EF4-FFF2-40B4-BE49-F238E27FC236}">
                    <a16:creationId xmlns:a16="http://schemas.microsoft.com/office/drawing/2014/main" id="{CABC457E-4836-58E0-FF1D-3C2D6B40817B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Freeform 153">
                <a:extLst>
                  <a:ext uri="{FF2B5EF4-FFF2-40B4-BE49-F238E27FC236}">
                    <a16:creationId xmlns:a16="http://schemas.microsoft.com/office/drawing/2014/main" id="{6523E7F3-F34B-E634-3BBC-908374597B51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 154">
                <a:extLst>
                  <a:ext uri="{FF2B5EF4-FFF2-40B4-BE49-F238E27FC236}">
                    <a16:creationId xmlns:a16="http://schemas.microsoft.com/office/drawing/2014/main" id="{DB78BB9E-375A-BA34-A4D6-1A504B57E86C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 155">
                <a:extLst>
                  <a:ext uri="{FF2B5EF4-FFF2-40B4-BE49-F238E27FC236}">
                    <a16:creationId xmlns:a16="http://schemas.microsoft.com/office/drawing/2014/main" id="{618E9337-6F1D-1E4B-9F48-F2D9F5C2CEB6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Freeform 156">
                <a:extLst>
                  <a:ext uri="{FF2B5EF4-FFF2-40B4-BE49-F238E27FC236}">
                    <a16:creationId xmlns:a16="http://schemas.microsoft.com/office/drawing/2014/main" id="{B8FB0954-6771-9195-728B-8F9C4939387D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 157">
                <a:extLst>
                  <a:ext uri="{FF2B5EF4-FFF2-40B4-BE49-F238E27FC236}">
                    <a16:creationId xmlns:a16="http://schemas.microsoft.com/office/drawing/2014/main" id="{2BF73FDA-0CAA-78EE-EFC8-1E9BF709266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Freeform 158">
                <a:extLst>
                  <a:ext uri="{FF2B5EF4-FFF2-40B4-BE49-F238E27FC236}">
                    <a16:creationId xmlns:a16="http://schemas.microsoft.com/office/drawing/2014/main" id="{A73EE5C8-DA00-9AA0-E765-45ABD7C4829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Freeform 159">
                <a:extLst>
                  <a:ext uri="{FF2B5EF4-FFF2-40B4-BE49-F238E27FC236}">
                    <a16:creationId xmlns:a16="http://schemas.microsoft.com/office/drawing/2014/main" id="{3765E9ED-E6A5-061D-603E-D1B619760C1F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Freeform 160">
                <a:extLst>
                  <a:ext uri="{FF2B5EF4-FFF2-40B4-BE49-F238E27FC236}">
                    <a16:creationId xmlns:a16="http://schemas.microsoft.com/office/drawing/2014/main" id="{449E277B-BA93-96B2-769E-4957DD460E3D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 161">
                <a:extLst>
                  <a:ext uri="{FF2B5EF4-FFF2-40B4-BE49-F238E27FC236}">
                    <a16:creationId xmlns:a16="http://schemas.microsoft.com/office/drawing/2014/main" id="{DFF0D724-BBB3-8153-BC54-750820CA2742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" name="Freeform 162">
                <a:extLst>
                  <a:ext uri="{FF2B5EF4-FFF2-40B4-BE49-F238E27FC236}">
                    <a16:creationId xmlns:a16="http://schemas.microsoft.com/office/drawing/2014/main" id="{297300EE-3784-472B-ECEC-9CD9D4ADF8A0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" name="Freeform 163">
                <a:extLst>
                  <a:ext uri="{FF2B5EF4-FFF2-40B4-BE49-F238E27FC236}">
                    <a16:creationId xmlns:a16="http://schemas.microsoft.com/office/drawing/2014/main" id="{DE4395A0-68CB-1E4C-EBB7-A8D89482F64F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Freeform 164">
                <a:extLst>
                  <a:ext uri="{FF2B5EF4-FFF2-40B4-BE49-F238E27FC236}">
                    <a16:creationId xmlns:a16="http://schemas.microsoft.com/office/drawing/2014/main" id="{D89B273A-40C7-8DAB-2587-A11959CD3A54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Freeform 165">
                <a:extLst>
                  <a:ext uri="{FF2B5EF4-FFF2-40B4-BE49-F238E27FC236}">
                    <a16:creationId xmlns:a16="http://schemas.microsoft.com/office/drawing/2014/main" id="{E26B568F-969F-9B04-1990-BC2FCB2B5AE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" name="Freeform 166">
                <a:extLst>
                  <a:ext uri="{FF2B5EF4-FFF2-40B4-BE49-F238E27FC236}">
                    <a16:creationId xmlns:a16="http://schemas.microsoft.com/office/drawing/2014/main" id="{E21E382C-88BF-FC38-4BCF-783703D00DCA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Freeform 167">
                <a:extLst>
                  <a:ext uri="{FF2B5EF4-FFF2-40B4-BE49-F238E27FC236}">
                    <a16:creationId xmlns:a16="http://schemas.microsoft.com/office/drawing/2014/main" id="{06077381-47DB-A33A-8118-54302EF13832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Freeform 168">
                <a:extLst>
                  <a:ext uri="{FF2B5EF4-FFF2-40B4-BE49-F238E27FC236}">
                    <a16:creationId xmlns:a16="http://schemas.microsoft.com/office/drawing/2014/main" id="{E91E0960-E797-7960-8309-B0CE0C4766D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Freeform 169">
                <a:extLst>
                  <a:ext uri="{FF2B5EF4-FFF2-40B4-BE49-F238E27FC236}">
                    <a16:creationId xmlns:a16="http://schemas.microsoft.com/office/drawing/2014/main" id="{69487299-FA56-70EE-A010-0B7081FD09A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Freeform 170">
                <a:extLst>
                  <a:ext uri="{FF2B5EF4-FFF2-40B4-BE49-F238E27FC236}">
                    <a16:creationId xmlns:a16="http://schemas.microsoft.com/office/drawing/2014/main" id="{A70E2647-2364-6744-7E77-4E665BCAC487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Freeform 171">
                <a:extLst>
                  <a:ext uri="{FF2B5EF4-FFF2-40B4-BE49-F238E27FC236}">
                    <a16:creationId xmlns:a16="http://schemas.microsoft.com/office/drawing/2014/main" id="{AF7E6270-536B-9893-D5FA-B0C780D62546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Freeform 172">
                <a:extLst>
                  <a:ext uri="{FF2B5EF4-FFF2-40B4-BE49-F238E27FC236}">
                    <a16:creationId xmlns:a16="http://schemas.microsoft.com/office/drawing/2014/main" id="{3247D1D7-487D-7F7F-F573-57E7812B81AF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Freeform 173">
                <a:extLst>
                  <a:ext uri="{FF2B5EF4-FFF2-40B4-BE49-F238E27FC236}">
                    <a16:creationId xmlns:a16="http://schemas.microsoft.com/office/drawing/2014/main" id="{8966D74F-9D4D-ED72-B917-49474F64E07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3" name="Karaoke - Mùa Hè Vui Quá - Âm Nhạc Lớp 3 ( Bộ Sách Kết Nối Tri Thức 2022 ) Lớp Nhạc Doremi">
            <a:hlinkClick r:id="" action="ppaction://media"/>
            <a:extLst>
              <a:ext uri="{FF2B5EF4-FFF2-40B4-BE49-F238E27FC236}">
                <a16:creationId xmlns:a16="http://schemas.microsoft.com/office/drawing/2014/main" id="{1E21F9CF-D1DB-4035-00D1-3C9EE29269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7091" y="1233185"/>
            <a:ext cx="911703" cy="9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366</Words>
  <Application>Microsoft Office PowerPoint</Application>
  <PresentationFormat>Widescreen</PresentationFormat>
  <Paragraphs>55</Paragraphs>
  <Slides>15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Wingdings</vt:lpstr>
      <vt:lpstr>1_Default Design</vt:lpstr>
      <vt:lpstr>2_Office Theme</vt:lpstr>
      <vt:lpstr>1_Textured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181</cp:revision>
  <dcterms:created xsi:type="dcterms:W3CDTF">2020-08-11T21:22:00Z</dcterms:created>
  <dcterms:modified xsi:type="dcterms:W3CDTF">2025-04-24T07:13:06Z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92D7C999AF2A4CBE94064318CFD477EB</vt:lpwstr>
  </property>
  <property fmtid="{D5CDD505-2E9C-101B-9397-08002B2CF9AE}" pid="3" name="KSOProductBuildVer">
    <vt:lpwstr>1033-11.2.0.11156</vt:lpwstr>
  </property>
</Properties>
</file>