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7"/>
  </p:notesMasterIdLst>
  <p:sldIdLst>
    <p:sldId id="557" r:id="rId3"/>
    <p:sldId id="553" r:id="rId4"/>
    <p:sldId id="406" r:id="rId5"/>
    <p:sldId id="441" r:id="rId6"/>
    <p:sldId id="497" r:id="rId7"/>
    <p:sldId id="543" r:id="rId8"/>
    <p:sldId id="544" r:id="rId9"/>
    <p:sldId id="545" r:id="rId10"/>
    <p:sldId id="546" r:id="rId11"/>
    <p:sldId id="407" r:id="rId12"/>
    <p:sldId id="469" r:id="rId13"/>
    <p:sldId id="470" r:id="rId14"/>
    <p:sldId id="471" r:id="rId15"/>
    <p:sldId id="472" r:id="rId16"/>
    <p:sldId id="473" r:id="rId17"/>
    <p:sldId id="474" r:id="rId18"/>
    <p:sldId id="485" r:id="rId19"/>
    <p:sldId id="408" r:id="rId20"/>
    <p:sldId id="475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09" r:id="rId31"/>
    <p:sldId id="486" r:id="rId32"/>
    <p:sldId id="487" r:id="rId33"/>
    <p:sldId id="489" r:id="rId34"/>
    <p:sldId id="490" r:id="rId35"/>
    <p:sldId id="549" r:id="rId36"/>
    <p:sldId id="259" r:id="rId37"/>
    <p:sldId id="551" r:id="rId38"/>
    <p:sldId id="491" r:id="rId39"/>
    <p:sldId id="410" r:id="rId40"/>
    <p:sldId id="285" r:id="rId41"/>
    <p:sldId id="257" r:id="rId42"/>
    <p:sldId id="286" r:id="rId43"/>
    <p:sldId id="287" r:id="rId44"/>
    <p:sldId id="288" r:id="rId45"/>
    <p:sldId id="547" r:id="rId46"/>
    <p:sldId id="289" r:id="rId47"/>
    <p:sldId id="290" r:id="rId48"/>
    <p:sldId id="291" r:id="rId49"/>
    <p:sldId id="265" r:id="rId50"/>
    <p:sldId id="293" r:id="rId51"/>
    <p:sldId id="294" r:id="rId52"/>
    <p:sldId id="295" r:id="rId53"/>
    <p:sldId id="299" r:id="rId54"/>
    <p:sldId id="304" r:id="rId55"/>
    <p:sldId id="311" r:id="rId56"/>
  </p:sldIdLst>
  <p:sldSz cx="18288000" cy="10287000"/>
  <p:notesSz cx="6858000" cy="9144000"/>
  <p:embeddedFontLst>
    <p:embeddedFont>
      <p:font typeface="Eras Demi ITC" charset="0"/>
      <p:regular r:id="rId58"/>
    </p:embeddedFont>
    <p:embeddedFont>
      <p:font typeface="Eras Bold ITC" charset="0"/>
      <p:regular r:id="rId59"/>
    </p:embeddedFont>
    <p:embeddedFont>
      <p:font typeface="Dreaming Outloud Pro" charset="0"/>
      <p:regular r:id="rId60"/>
      <p:italic r:id="rId61"/>
    </p:embeddedFont>
    <p:embeddedFont>
      <p:font typeface="Verdana" pitchFamily="34" charset="0"/>
      <p:regular r:id="rId62"/>
      <p:bold r:id="rId63"/>
      <p:italic r:id="rId64"/>
      <p:boldItalic r:id="rId65"/>
    </p:embeddedFont>
    <p:embeddedFont>
      <p:font typeface="Abadi" charset="0"/>
      <p:regular r:id="rId66"/>
    </p:embeddedFont>
    <p:embeddedFont>
      <p:font typeface="Aharoni" charset="-79"/>
      <p:bold r:id="rId67"/>
    </p:embeddedFont>
    <p:embeddedFont>
      <p:font typeface="Arial Rounded MT Bold" charset="0"/>
      <p:regular r:id="rId68"/>
    </p:embeddedFont>
    <p:embeddedFont>
      <p:font typeface="Modern Love" charset="0"/>
      <p:regular r:id="rId69"/>
    </p:embeddedFont>
    <p:embeddedFont>
      <p:font typeface="Calibri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575" autoAdjust="0"/>
  </p:normalViewPr>
  <p:slideViewPr>
    <p:cSldViewPr>
      <p:cViewPr varScale="1">
        <p:scale>
          <a:sx n="39" d="100"/>
          <a:sy n="39" d="100"/>
        </p:scale>
        <p:origin x="-30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Children work in groups. One car stands for one group. </a:t>
            </a:r>
          </a:p>
          <a:p>
            <a:r>
              <a:rPr lang="en-US" dirty="0"/>
              <a:t>- Two children from each group will ask and give directions. If correct, their team car will move forward.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1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9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7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5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2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2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09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3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39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7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Divide class into five groups.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Discuss the riddle within the group.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The first one to find the object inside the classroom will get points!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7590F-704B-4977-A554-F17CB0935E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6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7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7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7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3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55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52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5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3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28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92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3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51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3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9.sv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9.sv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61.svg"/><Relationship Id="rId5" Type="http://schemas.openxmlformats.org/officeDocument/2006/relationships/image" Target="../media/image28.png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4.sv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61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61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6.sv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5" Type="http://schemas.openxmlformats.org/officeDocument/2006/relationships/image" Target="../media/image15.sv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44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69.sv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61.svg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77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svg"/><Relationship Id="rId11" Type="http://schemas.openxmlformats.org/officeDocument/2006/relationships/image" Target="../media/image40.png"/><Relationship Id="rId5" Type="http://schemas.openxmlformats.org/officeDocument/2006/relationships/image" Target="../media/image17.png"/><Relationship Id="rId10" Type="http://schemas.openxmlformats.org/officeDocument/2006/relationships/image" Target="../media/image61.sv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7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sv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61.sv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8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9.svg"/><Relationship Id="rId11" Type="http://schemas.openxmlformats.org/officeDocument/2006/relationships/image" Target="../media/image42.png"/><Relationship Id="rId5" Type="http://schemas.openxmlformats.org/officeDocument/2006/relationships/image" Target="../media/image17.png"/><Relationship Id="rId10" Type="http://schemas.openxmlformats.org/officeDocument/2006/relationships/image" Target="../media/image61.sv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6.xml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7.xml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audio" Target="../media/media4.mp3"/><Relationship Id="rId16" Type="http://schemas.openxmlformats.org/officeDocument/2006/relationships/image" Target="../media/image51.png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61.svg"/><Relationship Id="rId5" Type="http://schemas.openxmlformats.org/officeDocument/2006/relationships/image" Target="../media/image34.png"/><Relationship Id="rId15" Type="http://schemas.openxmlformats.org/officeDocument/2006/relationships/image" Target="../media/image50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microsoft.com/office/2007/relationships/hdphoto" Target="../media/hdphoto4.wdp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11.png"/><Relationship Id="rId14" Type="http://schemas.microsoft.com/office/2007/relationships/hdphoto" Target="../media/hdphoto3.wdp"/><Relationship Id="rId22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32.GIF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3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32.GIF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94.svg"/><Relationship Id="rId4" Type="http://schemas.openxmlformats.org/officeDocument/2006/relationships/image" Target="../media/image54.png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32.GIF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6.pn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25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11.svg"/><Relationship Id="rId3" Type="http://schemas.openxmlformats.org/officeDocument/2006/relationships/image" Target="../media/image61.jpeg"/><Relationship Id="rId7" Type="http://schemas.openxmlformats.org/officeDocument/2006/relationships/image" Target="../media/image105.svg"/><Relationship Id="rId12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07.svg"/><Relationship Id="rId1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jpeg"/><Relationship Id="rId7" Type="http://schemas.openxmlformats.org/officeDocument/2006/relationships/image" Target="../media/image115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13.sv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audio" Target="../media/audio2.wav"/><Relationship Id="rId5" Type="http://schemas.openxmlformats.org/officeDocument/2006/relationships/image" Target="../media/image62.png"/><Relationship Id="rId10" Type="http://schemas.openxmlformats.org/officeDocument/2006/relationships/image" Target="../media/image119.svg"/><Relationship Id="rId4" Type="http://schemas.openxmlformats.org/officeDocument/2006/relationships/image" Target="../media/image61.jpe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15.sv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3.jpe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jpeg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1.jpe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jpeg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0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jpeg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22.jpe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1.jpeg"/><Relationship Id="rId7" Type="http://schemas.openxmlformats.org/officeDocument/2006/relationships/image" Target="../media/image7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612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1.Look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AD6E7-88DC-D4C6-71EB-4E9EE2AC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7171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DFDBE9-7C81-D749-BBE5-E59831B17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012" y="2401431"/>
            <a:ext cx="10368403" cy="681040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7095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16E67-8A96-96A4-586C-9811683BC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046016"/>
            <a:ext cx="10700551" cy="7012379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1718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8314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3331002-2DD7-37CA-53A6-932E7B1A7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2481401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052BB2D-477B-7EEA-C12D-33F4BA074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131" y="2384724"/>
            <a:ext cx="8090779" cy="530212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xmlns="" id="{0E64297A-0AF8-71A1-17C2-5F5FD3E9C5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3954" y="37965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50E9996C-A213-0354-A3CC-92490816C9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115935">
            <a:off x="6933034" y="3034064"/>
            <a:ext cx="1904939" cy="862566"/>
          </a:xfrm>
          <a:prstGeom prst="rect">
            <a:avLst/>
          </a:prstGeom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2183948-EA3B-19DC-B0EA-3DD9E27503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6531" y="4468459"/>
            <a:ext cx="2023139" cy="79030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xmlns="" id="{B3F97AAE-CA5C-4C72-4BAA-6FEBEA231B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092909">
            <a:off x="15944522" y="3645116"/>
            <a:ext cx="1904939" cy="862566"/>
          </a:xfrm>
          <a:prstGeom prst="rect">
            <a:avLst/>
          </a:prstGeom>
        </p:spPr>
      </p:pic>
      <p:pic>
        <p:nvPicPr>
          <p:cNvPr id="28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93F5D2B5-838D-74B7-804A-C7D591A4D0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7779" y="889225"/>
            <a:ext cx="939806" cy="939806"/>
          </a:xfrm>
          <a:prstGeom prst="rect">
            <a:avLst/>
          </a:prstGeom>
        </p:spPr>
      </p:pic>
      <p:pic>
        <p:nvPicPr>
          <p:cNvPr id="29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E7664F02-14E7-D718-4158-5463A45E5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5" end="19139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7779" y="2128777"/>
            <a:ext cx="939806" cy="9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6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9E0242-DCCB-C952-A22A-4649974D1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118956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BEE5FA-39F7-B813-42F9-8E84E3854B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386120"/>
            <a:ext cx="9881849" cy="649081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xmlns="" id="{AED90B59-8CC4-6EEF-A6A0-BCFB40A4E8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1891" y="2203527"/>
            <a:ext cx="2023139" cy="790306"/>
          </a:xfrm>
          <a:prstGeom prst="rect">
            <a:avLst/>
          </a:prstGeom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16F81B60-C6C7-74F2-50EE-CDBD21B1B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9767" y="8176305"/>
            <a:ext cx="2023139" cy="790306"/>
          </a:xfrm>
          <a:prstGeom prst="rect">
            <a:avLst/>
          </a:prstGeom>
        </p:spPr>
      </p:pic>
      <p:pic>
        <p:nvPicPr>
          <p:cNvPr id="16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1F7D1551-DA17-0C52-08BB-555189D221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5" end="1913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37779" y="2128777"/>
            <a:ext cx="939806" cy="939806"/>
          </a:xfrm>
          <a:prstGeom prst="rect">
            <a:avLst/>
          </a:prstGeom>
        </p:spPr>
      </p:pic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33AF6785-FACA-B31C-0B0A-5E2330A67D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77" end="10398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77301" y="7492997"/>
            <a:ext cx="939806" cy="9398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1E2C0A0-EEAB-8C88-349C-AF805C48BAA5}"/>
              </a:ext>
            </a:extLst>
          </p:cNvPr>
          <p:cNvSpPr/>
          <p:nvPr/>
        </p:nvSpPr>
        <p:spPr>
          <a:xfrm>
            <a:off x="5909569" y="2386119"/>
            <a:ext cx="5845171" cy="898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06B94B3-FC5A-4D3C-F178-7D46414DC88B}"/>
              </a:ext>
            </a:extLst>
          </p:cNvPr>
          <p:cNvSpPr/>
          <p:nvPr/>
        </p:nvSpPr>
        <p:spPr>
          <a:xfrm>
            <a:off x="5243562" y="7475678"/>
            <a:ext cx="8580978" cy="14012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xmlns="" id="{15DA4F7D-852F-44EC-F534-D9B4A45C0A26}"/>
              </a:ext>
            </a:extLst>
          </p:cNvPr>
          <p:cNvSpPr txBox="1"/>
          <p:nvPr/>
        </p:nvSpPr>
        <p:spPr>
          <a:xfrm>
            <a:off x="1591770" y="501651"/>
            <a:ext cx="11667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CB8BFF-18E8-BB17-7D8E-4FB949080D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628" y="2448916"/>
            <a:ext cx="10136488" cy="664273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xmlns="" id="{466E82AF-AAFE-6DE1-9C59-46481D1F8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6058" y="2294529"/>
            <a:ext cx="2023139" cy="790306"/>
          </a:xfrm>
          <a:prstGeom prst="rect">
            <a:avLst/>
          </a:prstGeom>
        </p:spPr>
      </p:pic>
      <p:pic>
        <p:nvPicPr>
          <p:cNvPr id="9" name="Picture 8" descr="giphy">
            <a:extLst>
              <a:ext uri="{FF2B5EF4-FFF2-40B4-BE49-F238E27FC236}">
                <a16:creationId xmlns:a16="http://schemas.microsoft.com/office/drawing/2014/main" xmlns="" id="{B7653168-CBEA-02F9-8156-2C79154ACE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7627" y="8583197"/>
            <a:ext cx="2023139" cy="790306"/>
          </a:xfrm>
          <a:prstGeom prst="rect">
            <a:avLst/>
          </a:prstGeom>
        </p:spPr>
      </p:pic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7C681537-7347-235A-2EED-AB4AC856E8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85" end="5438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94687" y="2476500"/>
            <a:ext cx="939806" cy="939806"/>
          </a:xfrm>
          <a:prstGeom prst="rect">
            <a:avLst/>
          </a:prstGeom>
        </p:spPr>
      </p:pic>
      <p:pic>
        <p:nvPicPr>
          <p:cNvPr id="18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A6339F4E-F54C-AD98-7C19-63CE26A1C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66" end="2571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80079" y="7492997"/>
            <a:ext cx="939806" cy="9398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0036BCE-7E99-5310-0170-C187C8C9A4CE}"/>
              </a:ext>
            </a:extLst>
          </p:cNvPr>
          <p:cNvSpPr/>
          <p:nvPr/>
        </p:nvSpPr>
        <p:spPr>
          <a:xfrm>
            <a:off x="5629196" y="2539360"/>
            <a:ext cx="5343604" cy="790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she cook?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394A4CA-6824-D9B6-873B-F7A2D742D45E}"/>
              </a:ext>
            </a:extLst>
          </p:cNvPr>
          <p:cNvSpPr/>
          <p:nvPr/>
        </p:nvSpPr>
        <p:spPr>
          <a:xfrm>
            <a:off x="6917214" y="8115300"/>
            <a:ext cx="6036786" cy="11286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cooked very well.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9838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235588-F239-F2D7-CC60-215263520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92" y="2222398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A12FCD-EFAB-CD41-7D78-B87B7496C5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9564991" y="2184083"/>
            <a:ext cx="7732714" cy="527799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E42D2A-9959-E3AB-DA69-B8367BE7E61A}"/>
              </a:ext>
            </a:extLst>
          </p:cNvPr>
          <p:cNvSpPr/>
          <p:nvPr/>
        </p:nvSpPr>
        <p:spPr>
          <a:xfrm>
            <a:off x="2286000" y="2235562"/>
            <a:ext cx="5464171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141D1C4-A712-66A2-19FF-E1D353AC40B9}"/>
              </a:ext>
            </a:extLst>
          </p:cNvPr>
          <p:cNvSpPr/>
          <p:nvPr/>
        </p:nvSpPr>
        <p:spPr>
          <a:xfrm>
            <a:off x="784892" y="6373958"/>
            <a:ext cx="8127640" cy="10629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68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527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560480" y="57092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888670" y="763824"/>
            <a:ext cx="10836729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complete.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05F681E-63E8-64AA-FEDB-7D1788E51B54}"/>
              </a:ext>
            </a:extLst>
          </p:cNvPr>
          <p:cNvGrpSpPr/>
          <p:nvPr/>
        </p:nvGrpSpPr>
        <p:grpSpPr>
          <a:xfrm>
            <a:off x="1072103" y="1871326"/>
            <a:ext cx="14858999" cy="2150153"/>
            <a:chOff x="8331497" y="3002443"/>
            <a:chExt cx="9601200" cy="1662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35EC6E4-18C6-2BB6-832C-326BAE0D49B5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adache">
              <a:extLst>
                <a:ext uri="{FF2B5EF4-FFF2-40B4-BE49-F238E27FC236}">
                  <a16:creationId xmlns:a16="http://schemas.microsoft.com/office/drawing/2014/main" xmlns="" id="{C800A99C-8448-F138-90D2-D7F140C84FD9}"/>
                </a:ext>
              </a:extLst>
            </p:cNvPr>
            <p:cNvSpPr txBox="1"/>
            <p:nvPr/>
          </p:nvSpPr>
          <p:spPr>
            <a:xfrm>
              <a:off x="8504067" y="3355011"/>
              <a:ext cx="9256058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b="1" dirty="0">
                  <a:solidFill>
                    <a:schemeClr val="accent3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Do you _____Snow White?</a:t>
              </a:r>
            </a:p>
          </p:txBody>
        </p:sp>
      </p:grpSp>
      <p:pic>
        <p:nvPicPr>
          <p:cNvPr id="11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0F8D965E-ED3F-B7E0-E0FF-A92F236E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62" end="18973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2351360"/>
            <a:ext cx="939806" cy="939806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xmlns="" id="{087FF1B5-6360-A322-F21C-FC386E3C563E}"/>
              </a:ext>
            </a:extLst>
          </p:cNvPr>
          <p:cNvSpPr txBox="1"/>
          <p:nvPr/>
        </p:nvSpPr>
        <p:spPr>
          <a:xfrm>
            <a:off x="5845346" y="2256726"/>
            <a:ext cx="2623598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like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494437C-A0B0-AA59-5626-774E0FB70446}"/>
              </a:ext>
            </a:extLst>
          </p:cNvPr>
          <p:cNvGrpSpPr/>
          <p:nvPr/>
        </p:nvGrpSpPr>
        <p:grpSpPr>
          <a:xfrm>
            <a:off x="1039446" y="4479935"/>
            <a:ext cx="15052274" cy="2150153"/>
            <a:chOff x="8331497" y="3002443"/>
            <a:chExt cx="9726086" cy="16626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E519F51-A17B-FEBB-4CDF-0FD8D2904CDC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adache">
              <a:extLst>
                <a:ext uri="{FF2B5EF4-FFF2-40B4-BE49-F238E27FC236}">
                  <a16:creationId xmlns:a16="http://schemas.microsoft.com/office/drawing/2014/main" xmlns="" id="{B24F5ACC-F3A0-1B8E-292E-8A4EB2A5B123}"/>
                </a:ext>
              </a:extLst>
            </p:cNvPr>
            <p:cNvSpPr txBox="1"/>
            <p:nvPr/>
          </p:nvSpPr>
          <p:spPr>
            <a:xfrm>
              <a:off x="8456383" y="3285446"/>
              <a:ext cx="9601200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How did she ______?</a:t>
              </a:r>
            </a:p>
          </p:txBody>
        </p:sp>
      </p:grpSp>
      <p:pic>
        <p:nvPicPr>
          <p:cNvPr id="17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D227776C-E7DF-CE89-9E81-4FEBE1CC3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09" end="5386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5115403"/>
            <a:ext cx="939806" cy="939806"/>
          </a:xfrm>
          <a:prstGeom prst="rect">
            <a:avLst/>
          </a:prstGeom>
        </p:spPr>
      </p:pic>
      <p:sp>
        <p:nvSpPr>
          <p:cNvPr id="18" name="headache">
            <a:extLst>
              <a:ext uri="{FF2B5EF4-FFF2-40B4-BE49-F238E27FC236}">
                <a16:creationId xmlns:a16="http://schemas.microsoft.com/office/drawing/2014/main" xmlns="" id="{0C021127-6AA9-5BED-8D87-711B4BC06B53}"/>
              </a:ext>
            </a:extLst>
          </p:cNvPr>
          <p:cNvSpPr txBox="1"/>
          <p:nvPr/>
        </p:nvSpPr>
        <p:spPr>
          <a:xfrm>
            <a:off x="8685081" y="4815864"/>
            <a:ext cx="3663254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C8D5458-5791-BBB9-128B-7072B328C407}"/>
              </a:ext>
            </a:extLst>
          </p:cNvPr>
          <p:cNvGrpSpPr/>
          <p:nvPr/>
        </p:nvGrpSpPr>
        <p:grpSpPr>
          <a:xfrm>
            <a:off x="1039445" y="7062508"/>
            <a:ext cx="16069571" cy="2150153"/>
            <a:chOff x="8331497" y="3002443"/>
            <a:chExt cx="10383416" cy="16626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56F5474-89AA-2EED-84D4-2FF5A0D9FB91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adache">
              <a:extLst>
                <a:ext uri="{FF2B5EF4-FFF2-40B4-BE49-F238E27FC236}">
                  <a16:creationId xmlns:a16="http://schemas.microsoft.com/office/drawing/2014/main" xmlns="" id="{261D77D8-BB1A-36AE-1A71-42933A416F36}"/>
                </a:ext>
              </a:extLst>
            </p:cNvPr>
            <p:cNvSpPr txBox="1"/>
            <p:nvPr/>
          </p:nvSpPr>
          <p:spPr>
            <a:xfrm>
              <a:off x="8525169" y="3228937"/>
              <a:ext cx="10189744" cy="1189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0" dirty="0">
                  <a:latin typeface="Arial Rounded MT Bold" panose="020F0704030504030204" pitchFamily="34" charset="0"/>
                </a:rPr>
                <a:t>She _______ very well.</a:t>
              </a:r>
            </a:p>
          </p:txBody>
        </p:sp>
      </p:grpSp>
      <p:pic>
        <p:nvPicPr>
          <p:cNvPr id="22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F1725833-6C90-A1BD-495F-B3E8DFE0E1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88" end="2641.78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99165" y="7492997"/>
            <a:ext cx="939806" cy="939806"/>
          </a:xfrm>
          <a:prstGeom prst="rect">
            <a:avLst/>
          </a:prstGeom>
        </p:spPr>
      </p:pic>
      <p:sp>
        <p:nvSpPr>
          <p:cNvPr id="23" name="headache">
            <a:extLst>
              <a:ext uri="{FF2B5EF4-FFF2-40B4-BE49-F238E27FC236}">
                <a16:creationId xmlns:a16="http://schemas.microsoft.com/office/drawing/2014/main" xmlns="" id="{0D4566E7-E2C6-EB61-F83A-07CE09C5D1AC}"/>
              </a:ext>
            </a:extLst>
          </p:cNvPr>
          <p:cNvSpPr txBox="1"/>
          <p:nvPr/>
        </p:nvSpPr>
        <p:spPr>
          <a:xfrm>
            <a:off x="4343400" y="7454524"/>
            <a:ext cx="4648201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cooked</a:t>
            </a:r>
          </a:p>
        </p:txBody>
      </p:sp>
    </p:spTree>
    <p:extLst>
      <p:ext uri="{BB962C8B-B14F-4D97-AF65-F5344CB8AC3E}">
        <p14:creationId xmlns:p14="http://schemas.microsoft.com/office/powerpoint/2010/main" val="21366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8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endParaRPr lang="en-US" sz="13800" dirty="0">
              <a:solidFill>
                <a:srgbClr val="C00000"/>
              </a:solidFill>
              <a:latin typeface="Congenial Black" panose="02000503040000020004" pitchFamily="2" charset="0"/>
            </a:endParaRPr>
          </a:p>
          <a:p>
            <a:pPr algn="ctr"/>
            <a:r>
              <a:rPr lang="en-US" sz="9600" b="1" dirty="0" smtClean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2.Listen</a:t>
            </a:r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16642261" y="209271"/>
            <a:ext cx="1418479" cy="719863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335096" y="4174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7E3DA3DC-DF6F-048A-3428-4CC03345E22E}"/>
              </a:ext>
            </a:extLst>
          </p:cNvPr>
          <p:cNvSpPr txBox="1"/>
          <p:nvPr/>
        </p:nvSpPr>
        <p:spPr>
          <a:xfrm>
            <a:off x="1672482" y="301638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72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C8FCD9-15A1-4A19-C9CB-7C7FE2277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6923"/>
          <a:stretch/>
        </p:blipFill>
        <p:spPr>
          <a:xfrm>
            <a:off x="1915008" y="1043214"/>
            <a:ext cx="6181330" cy="377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CF85C8-1CDA-BFF8-2CA2-5688E98B62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216"/>
          <a:stretch/>
        </p:blipFill>
        <p:spPr>
          <a:xfrm>
            <a:off x="10020722" y="1113164"/>
            <a:ext cx="6179573" cy="377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5EE718-5BB8-8223-B472-9E2FD94EAB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5974"/>
          <a:stretch/>
        </p:blipFill>
        <p:spPr>
          <a:xfrm>
            <a:off x="1814669" y="5863339"/>
            <a:ext cx="6176489" cy="379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BE4F18F-69ED-8B04-509D-9B6FD25FD2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6001"/>
          <a:stretch/>
        </p:blipFill>
        <p:spPr>
          <a:xfrm>
            <a:off x="9953781" y="5747195"/>
            <a:ext cx="6246513" cy="3702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121EB52-1B89-964A-FC61-77E31299635E}"/>
              </a:ext>
            </a:extLst>
          </p:cNvPr>
          <p:cNvSpPr/>
          <p:nvPr/>
        </p:nvSpPr>
        <p:spPr>
          <a:xfrm>
            <a:off x="2393249" y="4636758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1DD72E5-974E-A110-A97F-513B94622B87}"/>
              </a:ext>
            </a:extLst>
          </p:cNvPr>
          <p:cNvSpPr/>
          <p:nvPr/>
        </p:nvSpPr>
        <p:spPr>
          <a:xfrm>
            <a:off x="10020722" y="4589668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C908BE1-E72C-94A3-9097-81A15E834512}"/>
              </a:ext>
            </a:extLst>
          </p:cNvPr>
          <p:cNvSpPr/>
          <p:nvPr/>
        </p:nvSpPr>
        <p:spPr>
          <a:xfrm>
            <a:off x="2059552" y="9431121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B6B99BB-2D40-D7A9-1034-4C2FFC2ED707}"/>
              </a:ext>
            </a:extLst>
          </p:cNvPr>
          <p:cNvSpPr/>
          <p:nvPr/>
        </p:nvSpPr>
        <p:spPr>
          <a:xfrm>
            <a:off x="9537444" y="9256666"/>
            <a:ext cx="7146128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</a:t>
            </a:r>
            <a:r>
              <a:rPr kumimoji="0" lang="en-US" sz="12000" b="0" i="0" u="none" strike="noStrike" kern="1200" cap="none" spc="641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for children</a:t>
            </a:r>
            <a:endParaRPr kumimoji="0" lang="en-US" sz="12000" b="0" i="0" u="none" strike="noStrike" kern="1200" cap="none" spc="64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</a:t>
            </a:r>
            <a:r>
              <a:rPr kumimoji="0" lang="en-US" sz="5000" b="0" i="0" u="none" strike="noStrike" kern="1200" cap="none" spc="255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2(1,2,3)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xmlns="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F951F724-5E52-234E-DE54-824F399150FB}"/>
              </a:ext>
            </a:extLst>
          </p:cNvPr>
          <p:cNvSpPr txBox="1"/>
          <p:nvPr/>
        </p:nvSpPr>
        <p:spPr>
          <a:xfrm>
            <a:off x="1672482" y="512712"/>
            <a:ext cx="93003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090233-A48C-5DCD-84CD-A2AEBD5BA7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426" r="426"/>
          <a:stretch/>
        </p:blipFill>
        <p:spPr>
          <a:xfrm>
            <a:off x="3733799" y="1642590"/>
            <a:ext cx="9783533" cy="7006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85B9A0A8-50DF-4ED1-1981-5FB37BB6AD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62" end="55569.968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F68485-44DD-484B-6351-23B11AD56169}"/>
              </a:ext>
            </a:extLst>
          </p:cNvPr>
          <p:cNvSpPr/>
          <p:nvPr/>
        </p:nvSpPr>
        <p:spPr>
          <a:xfrm>
            <a:off x="3967458" y="6515100"/>
            <a:ext cx="9296400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614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F0AC11-A9B6-B369-196C-F83EC9F19C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38" r="38"/>
          <a:stretch/>
        </p:blipFill>
        <p:spPr>
          <a:xfrm>
            <a:off x="3710624" y="1800573"/>
            <a:ext cx="10328054" cy="730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1B155BF-AA91-2433-7D52-775E315A8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7" end="47697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58102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CB7625-93FC-9571-34B1-56E4DE1CFEDB}"/>
              </a:ext>
            </a:extLst>
          </p:cNvPr>
          <p:cNvSpPr/>
          <p:nvPr/>
        </p:nvSpPr>
        <p:spPr>
          <a:xfrm>
            <a:off x="3933590" y="6964287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995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A43130-945F-5A1E-3612-4F715371C5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2154" b="2154"/>
          <a:stretch/>
        </p:blipFill>
        <p:spPr>
          <a:xfrm>
            <a:off x="3733800" y="1970725"/>
            <a:ext cx="9829800" cy="698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DBD7B6B2-5429-8C8D-0A19-189AD05CD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64" end="40729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12E068-C166-E1B1-D090-85E03471B451}"/>
              </a:ext>
            </a:extLst>
          </p:cNvPr>
          <p:cNvSpPr/>
          <p:nvPr/>
        </p:nvSpPr>
        <p:spPr>
          <a:xfrm>
            <a:off x="3681295" y="6772446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7669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F4150F-59AD-BF91-8F5A-93057D2DC9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856" r="856"/>
          <a:stretch/>
        </p:blipFill>
        <p:spPr>
          <a:xfrm>
            <a:off x="4267201" y="1963431"/>
            <a:ext cx="9845752" cy="699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830A2F58-7A76-7A48-472E-C0C9B78856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21" end="33122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01925" y="2247900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EA49B-FA90-5860-1F14-C2D3FE05E862}"/>
              </a:ext>
            </a:extLst>
          </p:cNvPr>
          <p:cNvSpPr/>
          <p:nvPr/>
        </p:nvSpPr>
        <p:spPr>
          <a:xfrm>
            <a:off x="4495800" y="7011786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327108" y="126324"/>
            <a:ext cx="783779" cy="77277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F951F724-5E52-234E-DE54-824F399150FB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9837095" y="148919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-3213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-30444" y="1755419"/>
            <a:ext cx="8567071" cy="2225561"/>
            <a:chOff x="2556768" y="2652698"/>
            <a:chExt cx="9308226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1318"/>
                <a:gd name="adj2" fmla="val 639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556768" y="3440857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4801324"/>
            <a:ext cx="3752762" cy="515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36CF1D-4E15-C89E-F4F4-AFDC173AB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8144823" y="3980980"/>
            <a:ext cx="8630031" cy="650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F16EE02-326C-7CC3-E09D-65AB9FFFD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28" end="28497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6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420DDCAC-5560-C01C-68C7-1C96A7E731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03" end="25681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D070A3-37AA-B783-7DF9-66AEA1348859}"/>
              </a:ext>
            </a:extLst>
          </p:cNvPr>
          <p:cNvSpPr/>
          <p:nvPr/>
        </p:nvSpPr>
        <p:spPr>
          <a:xfrm>
            <a:off x="7811638" y="8420100"/>
            <a:ext cx="92964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742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71092" y="119779"/>
            <a:ext cx="772267" cy="798860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857" y="4938321"/>
            <a:ext cx="3752762" cy="5155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DCD776-5F36-2E65-4CFA-856D79D6157D}"/>
              </a:ext>
            </a:extLst>
          </p:cNvPr>
          <p:cNvGrpSpPr/>
          <p:nvPr/>
        </p:nvGrpSpPr>
        <p:grpSpPr>
          <a:xfrm>
            <a:off x="9372600" y="1409288"/>
            <a:ext cx="8458200" cy="1804639"/>
            <a:chOff x="2844213" y="2527007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B16B7402-DE8E-FB0F-9BB0-A430B906F51A}"/>
                </a:ext>
              </a:extLst>
            </p:cNvPr>
            <p:cNvSpPr/>
            <p:nvPr/>
          </p:nvSpPr>
          <p:spPr>
            <a:xfrm>
              <a:off x="2844213" y="2527007"/>
              <a:ext cx="15641913" cy="1254398"/>
            </a:xfrm>
            <a:prstGeom prst="wedgeEllipseCallout">
              <a:avLst>
                <a:gd name="adj1" fmla="val -6044"/>
                <a:gd name="adj2" fmla="val 927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xmlns="" id="{A2E0C5C6-618B-6F22-1888-F1917B39E96D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DA61DB1-DC56-0F5F-6914-EDAF7414CEAF}"/>
              </a:ext>
            </a:extLst>
          </p:cNvPr>
          <p:cNvGrpSpPr/>
          <p:nvPr/>
        </p:nvGrpSpPr>
        <p:grpSpPr>
          <a:xfrm>
            <a:off x="161396" y="1481327"/>
            <a:ext cx="8282354" cy="2429893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0BA4F591-532B-4E4A-C333-BC1FBC57E1D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7152"/>
                <a:gd name="adj2" fmla="val 662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FFA3E391-7DFF-79EB-845A-3BB7EDC00B81}"/>
                </a:ext>
              </a:extLst>
            </p:cNvPr>
            <p:cNvSpPr txBox="1"/>
            <p:nvPr/>
          </p:nvSpPr>
          <p:spPr>
            <a:xfrm>
              <a:off x="2568595" y="3391533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2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451CEAE2-E354-245A-8D4E-79BC649AF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7" end="20779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B19D216-4A19-D833-F79E-BAB88D978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80" end="18260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76200C-92CE-D8FC-301A-2C28D82D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6400800" y="4043067"/>
            <a:ext cx="8686800" cy="62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13C263C-168B-D552-0858-E062B855AD16}"/>
              </a:ext>
            </a:extLst>
          </p:cNvPr>
          <p:cNvSpPr/>
          <p:nvPr/>
        </p:nvSpPr>
        <p:spPr>
          <a:xfrm>
            <a:off x="5562600" y="8422154"/>
            <a:ext cx="9934809" cy="1671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44A713EE-6F52-5CB2-DBC4-5C10B5C7AD71}"/>
              </a:ext>
            </a:extLst>
          </p:cNvPr>
          <p:cNvSpPr txBox="1"/>
          <p:nvPr/>
        </p:nvSpPr>
        <p:spPr>
          <a:xfrm>
            <a:off x="1092502" y="254991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7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411254" y="175091"/>
            <a:ext cx="734349" cy="52159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01" y="4062402"/>
            <a:ext cx="4673266" cy="59958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CE0A0F4-5109-BA85-7D57-BB506BABE0BC}"/>
              </a:ext>
            </a:extLst>
          </p:cNvPr>
          <p:cNvGrpSpPr/>
          <p:nvPr/>
        </p:nvGrpSpPr>
        <p:grpSpPr>
          <a:xfrm>
            <a:off x="10780160" y="965569"/>
            <a:ext cx="6765372" cy="2033238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D079060F-525C-0C12-454B-9F897A31BD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7722"/>
                <a:gd name="adj2" fmla="val 94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xmlns="" id="{AEA26C34-9007-424A-BFED-E4D0EF97B0A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2AE4A19-75F6-6753-78C8-ED9F7615B0CC}"/>
              </a:ext>
            </a:extLst>
          </p:cNvPr>
          <p:cNvGrpSpPr/>
          <p:nvPr/>
        </p:nvGrpSpPr>
        <p:grpSpPr>
          <a:xfrm>
            <a:off x="0" y="1396520"/>
            <a:ext cx="7930121" cy="2033239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9D43E5A7-BEC7-B72B-EFF5-74B5C3783F28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2431"/>
                <a:gd name="adj2" fmla="val 9591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FA75566B-9A78-B9D9-5AFE-EE0445E72466}"/>
                </a:ext>
              </a:extLst>
            </p:cNvPr>
            <p:cNvSpPr txBox="1"/>
            <p:nvPr/>
          </p:nvSpPr>
          <p:spPr>
            <a:xfrm>
              <a:off x="2568595" y="3420746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2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9404F6D4-71AE-A9A1-926B-02676BD9A6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60" end="13222.9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A008A134-9260-5041-6976-1258967E17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81" end="10423.9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F84754-FB62-58EE-257B-2C33D3EB51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7935887" y="3964376"/>
            <a:ext cx="8512225" cy="6051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C40B56-ED29-8344-5A2D-76B5FA711230}"/>
              </a:ext>
            </a:extLst>
          </p:cNvPr>
          <p:cNvSpPr/>
          <p:nvPr/>
        </p:nvSpPr>
        <p:spPr>
          <a:xfrm>
            <a:off x="7224594" y="8158599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60587057-BF62-7680-F9E4-6CC69F7BA013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2245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245952" y="146780"/>
            <a:ext cx="734796" cy="47478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04" y="4035017"/>
            <a:ext cx="5843668" cy="6058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E9DBE2-E195-95FA-F234-8DB5D3137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6987047" y="4118284"/>
            <a:ext cx="9624553" cy="556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EE8CFBF-02E3-441F-3A75-981DD247C2C6}"/>
              </a:ext>
            </a:extLst>
          </p:cNvPr>
          <p:cNvGrpSpPr/>
          <p:nvPr/>
        </p:nvGrpSpPr>
        <p:grpSpPr>
          <a:xfrm>
            <a:off x="9027133" y="1035563"/>
            <a:ext cx="9390143" cy="2233033"/>
            <a:chOff x="1590134" y="2445127"/>
            <a:chExt cx="16212489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xmlns="" id="{849F07BA-C179-3F28-9EB7-69F46E8E6BB2}"/>
                </a:ext>
              </a:extLst>
            </p:cNvPr>
            <p:cNvSpPr/>
            <p:nvPr/>
          </p:nvSpPr>
          <p:spPr>
            <a:xfrm>
              <a:off x="1875423" y="2445127"/>
              <a:ext cx="15641913" cy="1254398"/>
            </a:xfrm>
            <a:prstGeom prst="wedgeEllipseCallout">
              <a:avLst>
                <a:gd name="adj1" fmla="val 4309"/>
                <a:gd name="adj2" fmla="val 7998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xmlns="" id="{77F9986C-2C00-E51D-BF90-0CD8B8D26995}"/>
                </a:ext>
              </a:extLst>
            </p:cNvPr>
            <p:cNvSpPr txBox="1"/>
            <p:nvPr/>
          </p:nvSpPr>
          <p:spPr>
            <a:xfrm>
              <a:off x="1590134" y="2915755"/>
              <a:ext cx="16212489" cy="44136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7383A80-1BFB-C8D1-57B5-F111069F93D7}"/>
              </a:ext>
            </a:extLst>
          </p:cNvPr>
          <p:cNvGrpSpPr/>
          <p:nvPr/>
        </p:nvGrpSpPr>
        <p:grpSpPr>
          <a:xfrm>
            <a:off x="206399" y="1720912"/>
            <a:ext cx="7953548" cy="1815190"/>
            <a:chOff x="2541132" y="2652698"/>
            <a:chExt cx="9323862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xmlns="" id="{6B5A237D-4F9B-25BF-A648-21EA03F4F32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4449"/>
                <a:gd name="adj2" fmla="val 10023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3B95CB1C-1BD3-E576-BC36-277729F2F87D}"/>
                </a:ext>
              </a:extLst>
            </p:cNvPr>
            <p:cNvSpPr txBox="1"/>
            <p:nvPr/>
          </p:nvSpPr>
          <p:spPr>
            <a:xfrm>
              <a:off x="2541132" y="3373298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4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AF68EA5B-6DA9-CB25-538F-995D7A3749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15" end="5109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5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868C563-6405-FC81-16F2-7088413E47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76" end="2503.9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47A648-B7D0-582C-0EFB-1087A5ED6E15}"/>
              </a:ext>
            </a:extLst>
          </p:cNvPr>
          <p:cNvSpPr/>
          <p:nvPr/>
        </p:nvSpPr>
        <p:spPr>
          <a:xfrm>
            <a:off x="6831918" y="8071621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xmlns="" id="{C8BA71FF-0489-46F9-22B2-58E0F630BAAF}"/>
              </a:ext>
            </a:extLst>
          </p:cNvPr>
          <p:cNvSpPr txBox="1"/>
          <p:nvPr/>
        </p:nvSpPr>
        <p:spPr>
          <a:xfrm>
            <a:off x="1150889" y="230013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0767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2" y="-8536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262462" y="165734"/>
            <a:ext cx="697207" cy="706522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C9C6988F-7F21-D010-919A-7A2AF9DC9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6" y="3465392"/>
            <a:ext cx="5605121" cy="3724927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xmlns="" id="{3D120364-E1CB-DE18-402C-E100B11CA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3540" y="161119"/>
            <a:ext cx="1089004" cy="108900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5DC08C-C877-6198-92DE-FA650E5431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5804847" y="1811459"/>
            <a:ext cx="6387153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0F3D4E-DFD4-EF9A-6934-594E587260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12711753" y="1811459"/>
            <a:ext cx="5576247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EFBDF3-DA99-0848-99EC-8270AFDD93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5804847" y="5684947"/>
            <a:ext cx="6691953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497CD3-A25F-C9C4-4355-ADD32A1607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12711753" y="5611571"/>
            <a:ext cx="5687636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51C6B21-58F3-0C96-39BD-46DA8BD4A9EA}"/>
              </a:ext>
            </a:extLst>
          </p:cNvPr>
          <p:cNvSpPr/>
          <p:nvPr/>
        </p:nvSpPr>
        <p:spPr>
          <a:xfrm>
            <a:off x="6022435" y="4222921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4CBA94E-267D-3684-4E72-F126FCE5B4B3}"/>
              </a:ext>
            </a:extLst>
          </p:cNvPr>
          <p:cNvSpPr/>
          <p:nvPr/>
        </p:nvSpPr>
        <p:spPr>
          <a:xfrm>
            <a:off x="12331094" y="4224545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EA1D065-CC90-5FC2-9BC2-531508751F73}"/>
              </a:ext>
            </a:extLst>
          </p:cNvPr>
          <p:cNvSpPr/>
          <p:nvPr/>
        </p:nvSpPr>
        <p:spPr>
          <a:xfrm>
            <a:off x="6111743" y="8106512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4BF334B-9301-D74C-3A79-D4B28B0CA386}"/>
              </a:ext>
            </a:extLst>
          </p:cNvPr>
          <p:cNvSpPr/>
          <p:nvPr/>
        </p:nvSpPr>
        <p:spPr>
          <a:xfrm>
            <a:off x="12722425" y="8118891"/>
            <a:ext cx="5720435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xmlns="" id="{F95295EF-441A-E463-665C-1B2289A5C160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776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endParaRPr lang="en-US" sz="13800" dirty="0">
              <a:solidFill>
                <a:srgbClr val="C00000"/>
              </a:solidFill>
              <a:latin typeface="Congenial Black" panose="02000503040000020004" pitchFamily="2" charset="0"/>
            </a:endParaRPr>
          </a:p>
          <a:p>
            <a:pPr algn="ctr"/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3.Let’s </a:t>
            </a:r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talk.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7" y="0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746440" y="14748"/>
            <a:ext cx="8176769" cy="136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6000" b="1" dirty="0" smtClean="0">
                <a:solidFill>
                  <a:srgbClr val="C00000"/>
                </a:solidFill>
                <a:latin typeface="Lucky Bones"/>
              </a:rPr>
              <a:t>Table of Contents</a:t>
            </a:r>
            <a:endParaRPr lang="en-US" sz="6000" b="1" dirty="0">
              <a:solidFill>
                <a:srgbClr val="C00000"/>
              </a:solidFill>
              <a:latin typeface="Lucky Bone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8D4112E-2AF7-4BAE-E3BA-2BADA83F19C7}"/>
              </a:ext>
            </a:extLst>
          </p:cNvPr>
          <p:cNvGrpSpPr/>
          <p:nvPr/>
        </p:nvGrpSpPr>
        <p:grpSpPr>
          <a:xfrm>
            <a:off x="3048000" y="2456694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EE19BCA-248E-4317-0858-E5D22EC346D8}"/>
              </a:ext>
            </a:extLst>
          </p:cNvPr>
          <p:cNvGrpSpPr/>
          <p:nvPr/>
        </p:nvGrpSpPr>
        <p:grpSpPr>
          <a:xfrm>
            <a:off x="3048000" y="3811718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xmlns="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Look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, listen and repeat.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0614AA1-A172-A3AC-A0C2-BCF4CCCEC389}"/>
              </a:ext>
            </a:extLst>
          </p:cNvPr>
          <p:cNvGrpSpPr/>
          <p:nvPr/>
        </p:nvGrpSpPr>
        <p:grpSpPr>
          <a:xfrm>
            <a:off x="2998244" y="5115843"/>
            <a:ext cx="14370061" cy="1292809"/>
            <a:chOff x="1981200" y="4955246"/>
            <a:chExt cx="14370061" cy="12928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xmlns="" id="{7BA58063-BEDC-7758-338B-5AA393A4614C}"/>
                </a:ext>
              </a:extLst>
            </p:cNvPr>
            <p:cNvSpPr txBox="1"/>
            <p:nvPr/>
          </p:nvSpPr>
          <p:spPr>
            <a:xfrm>
              <a:off x="3529148" y="5435906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, point and say.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F5853B8-8BA8-00FB-D297-554F8D81C644}"/>
              </a:ext>
            </a:extLst>
          </p:cNvPr>
          <p:cNvGrpSpPr/>
          <p:nvPr/>
        </p:nvGrpSpPr>
        <p:grpSpPr>
          <a:xfrm>
            <a:off x="3109900" y="6623862"/>
            <a:ext cx="14360413" cy="1198893"/>
            <a:chOff x="2937456" y="6598784"/>
            <a:chExt cx="14360413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165896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6054127C-650D-E3F8-3F37-B02AE473C838}"/>
                </a:ext>
              </a:extLst>
            </p:cNvPr>
            <p:cNvSpPr txBox="1"/>
            <p:nvPr/>
          </p:nvSpPr>
          <p:spPr>
            <a:xfrm>
              <a:off x="4475756" y="6974982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Let’s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talk.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F01-7E3B-CD05-CA33-BA3413F40DDD}"/>
              </a:ext>
            </a:extLst>
          </p:cNvPr>
          <p:cNvGrpSpPr/>
          <p:nvPr/>
        </p:nvGrpSpPr>
        <p:grpSpPr>
          <a:xfrm>
            <a:off x="2998244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xmlns="" id="{DDA0C0A3-ABD0-52A9-9FD9-6EE90EFE3C3D}"/>
                </a:ext>
              </a:extLst>
            </p:cNvPr>
            <p:cNvSpPr txBox="1"/>
            <p:nvPr/>
          </p:nvSpPr>
          <p:spPr>
            <a:xfrm>
              <a:off x="5257800" y="8594729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xmlns="" id="{D9C5FEAB-4D2C-9D93-4433-7FBAAAB32772}"/>
              </a:ext>
            </a:extLst>
          </p:cNvPr>
          <p:cNvSpPr/>
          <p:nvPr/>
        </p:nvSpPr>
        <p:spPr>
          <a:xfrm rot="1127447">
            <a:off x="-505210" y="799711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C11ECF7-DE0D-5979-171C-2494D0449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46960">
            <a:off x="-122899" y="3471769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D75F54FA-F4EC-7743-D4A8-00039D013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30600" y="8344208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5" y="0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4AF24E2-CEAC-E040-A8B7-894FA58EF911}"/>
              </a:ext>
            </a:extLst>
          </p:cNvPr>
          <p:cNvGrpSpPr/>
          <p:nvPr/>
        </p:nvGrpSpPr>
        <p:grpSpPr>
          <a:xfrm>
            <a:off x="9181418" y="1357661"/>
            <a:ext cx="8556754" cy="2410707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4D8876A0-9E0F-52CF-1AFE-635CCBCBB92D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xmlns="" id="{D9237EAA-086F-BD8E-4113-B82704A47FFB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4904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460FE3-21EF-2AE7-5B85-E8F9D08B8919}"/>
              </a:ext>
            </a:extLst>
          </p:cNvPr>
          <p:cNvGrpSpPr/>
          <p:nvPr/>
        </p:nvGrpSpPr>
        <p:grpSpPr>
          <a:xfrm>
            <a:off x="397965" y="2114038"/>
            <a:ext cx="7954702" cy="2154657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xmlns="" id="{D78B72DE-4B05-5A9A-4647-FCBA470B960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383"/>
                <a:gd name="adj2" fmla="val 14159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xmlns="" id="{DDC6E389-F73F-156A-BDA1-480B8A9A978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3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1454B8A-81BA-C7E8-99B9-C655196286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28" end="28497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D3B8215A-A4B1-8E32-3DD4-78AE9C2777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03" end="25681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FD38F4-9843-1493-EB89-F34EEE7AE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037" y="4086152"/>
            <a:ext cx="4284726" cy="555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66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599" y="495300"/>
            <a:ext cx="8216223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6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66CD5EF5-AB3D-2EA6-3B10-FFD1EC00A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78ACB5-C4BF-ABE5-BE75-FB5A8A914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68" y="2054871"/>
            <a:ext cx="16122785" cy="5968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9BC8FA15-7CBB-CB1B-255A-50C88349D0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169626">
            <a:off x="9300819" y="2442243"/>
            <a:ext cx="1904939" cy="862566"/>
          </a:xfrm>
          <a:prstGeom prst="rect">
            <a:avLst/>
          </a:prstGeom>
        </p:spPr>
      </p:pic>
      <p:pic>
        <p:nvPicPr>
          <p:cNvPr id="5" name="Picture 4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79BB6089-6AD8-173C-4DAD-8F7D46708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60" y="351974"/>
            <a:ext cx="3481887" cy="2313915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90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3EFB10-FE26-EA57-2458-91E4B7000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483" y="4371789"/>
            <a:ext cx="5559869" cy="523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853D922-0F00-5D2C-5EF5-95F3E484F38D}"/>
              </a:ext>
            </a:extLst>
          </p:cNvPr>
          <p:cNvGrpSpPr/>
          <p:nvPr/>
        </p:nvGrpSpPr>
        <p:grpSpPr>
          <a:xfrm>
            <a:off x="8629810" y="1446994"/>
            <a:ext cx="9031274" cy="2308854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0DB2EBD0-5DE9-D697-8441-99E61E7E11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xmlns="" id="{B8361887-1B4B-835A-904F-72726C372A13}"/>
                </a:ext>
              </a:extLst>
            </p:cNvPr>
            <p:cNvSpPr txBox="1"/>
            <p:nvPr/>
          </p:nvSpPr>
          <p:spPr>
            <a:xfrm>
              <a:off x="2700874" y="2843664"/>
              <a:ext cx="14179274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7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82997AC-0337-73B1-BED5-49838B3AC665}"/>
              </a:ext>
            </a:extLst>
          </p:cNvPr>
          <p:cNvGrpSpPr/>
          <p:nvPr/>
        </p:nvGrpSpPr>
        <p:grpSpPr>
          <a:xfrm>
            <a:off x="734325" y="24554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DBA3CBEF-E5CD-45F2-24C3-69B524C7496F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596"/>
                <a:gd name="adj2" fmla="val 11917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xmlns="" id="{86D0BE1D-F326-0747-6F9C-D01D73FD78A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3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CB6E552E-B801-7993-382E-CF4C1D5EAF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15" end="5119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746" y="2914294"/>
            <a:ext cx="1006475" cy="1006475"/>
          </a:xfrm>
          <a:prstGeom prst="rect">
            <a:avLst/>
          </a:prstGeom>
        </p:spPr>
      </p:pic>
      <p:pic>
        <p:nvPicPr>
          <p:cNvPr id="24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E06FBB70-D36E-94A5-F83B-7AC96F45F4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76" end="2503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45308" y="2003854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7473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xmlns="" id="{0E07AFF0-E348-2602-F8CC-BD9824EEF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46260">
            <a:off x="6587413" y="8169474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227713BA-20B8-4040-2CDF-230782004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4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0" y="6304292"/>
            <a:ext cx="9144000" cy="7965416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0D85D-6195-F2C5-3680-2B1D8F40E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454" y="4970558"/>
            <a:ext cx="7108146" cy="389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xmlns="" id="{B316C8FE-2B09-35B5-A699-F0818C2D7E0E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050C6C2E-6D42-3FD7-FAC1-20D9459A3427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66B24B1-0336-9361-513D-163A640F404F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45D39DBD-1746-3E37-2B7D-C95FFCC34F46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xmlns="" id="{0983A840-6B1F-6E51-2223-40B8B0DE8D00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80CFFD-C4A0-B052-4AFF-1222B05F7AF2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B2280B67-F6D4-3EA2-E98C-A76310BB3D8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9727"/>
                <a:gd name="adj2" fmla="val 15382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xmlns="" id="{3EE9C031-37CB-03CD-6246-E9E7FBF6177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C837BE68-B38B-6413-F2EB-B54AD0FE7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60" end="13222.9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5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AB0FBF0-2217-167E-056F-F7BAAEFB8B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81" end="10423.9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CA8A851D-30DB-85A6-3E93-0C2EC9CC7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3840692" y="4022900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349DE166-EE66-A3FA-F594-F8D7C5BD3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42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F30B1-0D2D-02A0-7209-1B477E0407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/>
        </p:blipFill>
        <p:spPr>
          <a:xfrm>
            <a:off x="5943600" y="4528807"/>
            <a:ext cx="9979078" cy="4755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5A64A9-5B70-7F3D-BCC5-31E4F16A6648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D7B9C765-17A1-6E1A-69A3-C0F9353B0ACA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xmlns="" id="{11BF0855-2A4C-A12A-124F-73A6945A9397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3AC7E36-1A1A-BCAE-98B5-DDD2DCE1316B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245E8103-F411-60A3-08A4-85F3A8B6E6C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4865"/>
                <a:gd name="adj2" fmla="val 1232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xmlns="" id="{C6C20431-6636-0CFD-DF0B-B05F9C8BB2B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4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6F542D22-C445-FD41-16C9-D5EE38B06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7" end="20779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16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DD419914-DD93-5668-528E-252400AB01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80" end="18260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9207" y="1755419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3472339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endParaRPr lang="en-US" sz="13800" dirty="0">
              <a:solidFill>
                <a:srgbClr val="C00000"/>
              </a:solidFill>
              <a:latin typeface="Congenial Black" panose="02000503040000020004" pitchFamily="2" charset="0"/>
            </a:endParaRPr>
          </a:p>
          <a:p>
            <a:pPr algn="ctr"/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4.Fun </a:t>
            </a:r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 rot="2573192" flipV="1">
            <a:off x="-2174891" y="7199243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4"/>
          <p:cNvSpPr/>
          <p:nvPr/>
        </p:nvSpPr>
        <p:spPr>
          <a:xfrm>
            <a:off x="4807511" y="2593532"/>
            <a:ext cx="14255489" cy="8107809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399478" y="6183313"/>
            <a:ext cx="2166470" cy="2052245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 rot="-767855" flipV="1">
            <a:off x="13854394" y="-1521269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>
            <a:off x="13778447" y="1028701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TextBox 8"/>
          <p:cNvSpPr txBox="1"/>
          <p:nvPr/>
        </p:nvSpPr>
        <p:spPr>
          <a:xfrm>
            <a:off x="1028701" y="1549469"/>
            <a:ext cx="10766516" cy="400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6"/>
              </a:lnSpc>
            </a:pPr>
            <a:r>
              <a:rPr lang="en-US" sz="11576" dirty="0">
                <a:solidFill>
                  <a:srgbClr val="44312B"/>
                </a:solidFill>
                <a:latin typeface="Eras Bold ITC" panose="020B0907030504020204" pitchFamily="34" charset="0"/>
              </a:rPr>
              <a:t>TREASURE HUNT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A81077-FC9D-C264-2B65-A9A0CE50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366238" cy="10286998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190B1DF1-5400-462A-7DFE-2C965E08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035504"/>
            <a:ext cx="11772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Verdana" panose="020B0604030504040204" pitchFamily="34" charset="0"/>
              </a:rPr>
              <a:t>CAR RACING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4" name="click-one-v2.wav"/>
            </a:hlinkClick>
            <a:extLst>
              <a:ext uri="{FF2B5EF4-FFF2-40B4-BE49-F238E27FC236}">
                <a16:creationId xmlns:a16="http://schemas.microsoft.com/office/drawing/2014/main" xmlns="" id="{A44BC402-CE8A-2DF0-716F-1C8DBA211FF9}"/>
              </a:ext>
            </a:extLst>
          </p:cNvPr>
          <p:cNvSpPr/>
          <p:nvPr/>
        </p:nvSpPr>
        <p:spPr>
          <a:xfrm>
            <a:off x="557445" y="6598680"/>
            <a:ext cx="5906926" cy="9144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AF79B1-0171-7DCD-FA1F-A4758A59ADE7}"/>
              </a:ext>
            </a:extLst>
          </p:cNvPr>
          <p:cNvSpPr/>
          <p:nvPr/>
        </p:nvSpPr>
        <p:spPr>
          <a:xfrm>
            <a:off x="2697361" y="7649375"/>
            <a:ext cx="1627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3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494654" y="404026"/>
            <a:ext cx="3489992" cy="10189754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3341277" y="6781492"/>
            <a:ext cx="15240000" cy="2457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Hello Treasure Hunters! </a:t>
            </a:r>
          </a:p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We will be your captain today.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940DC1-A760-1CE0-169B-A9687C71C49F}"/>
              </a:ext>
            </a:extLst>
          </p:cNvPr>
          <p:cNvSpPr/>
          <p:nvPr/>
        </p:nvSpPr>
        <p:spPr>
          <a:xfrm>
            <a:off x="4571199" y="25204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3125363" y="2472579"/>
            <a:ext cx="13481292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0800" dirty="0">
                <a:solidFill>
                  <a:srgbClr val="44312B"/>
                </a:solidFill>
                <a:latin typeface="Eras Bold ITC" panose="020B0907030504020204" pitchFamily="34" charset="0"/>
              </a:rPr>
              <a:t>Listen carefully!</a:t>
            </a:r>
          </a:p>
        </p:txBody>
      </p:sp>
      <p:sp>
        <p:nvSpPr>
          <p:cNvPr id="5" name="Freeform 5"/>
          <p:cNvSpPr/>
          <p:nvPr/>
        </p:nvSpPr>
        <p:spPr>
          <a:xfrm rot="6557695">
            <a:off x="13376765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>
            <a:off x="14295326" y="6548614"/>
            <a:ext cx="3761381" cy="3137618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 rot="336208">
            <a:off x="1298066" y="887823"/>
            <a:ext cx="2769257" cy="2376369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0C2F558F-38FE-8AB9-2781-C55AC21A964B}"/>
              </a:ext>
            </a:extLst>
          </p:cNvPr>
          <p:cNvSpPr/>
          <p:nvPr/>
        </p:nvSpPr>
        <p:spPr>
          <a:xfrm>
            <a:off x="6460682" y="4153267"/>
            <a:ext cx="5550689" cy="5432111"/>
          </a:xfrm>
          <a:custGeom>
            <a:avLst/>
            <a:gdLst/>
            <a:ahLst/>
            <a:cxnLst/>
            <a:rect l="l" t="t" r="r" b="b"/>
            <a:pathLst>
              <a:path w="7238101" h="7639157">
                <a:moveTo>
                  <a:pt x="0" y="0"/>
                </a:moveTo>
                <a:lnTo>
                  <a:pt x="7238102" y="0"/>
                </a:lnTo>
                <a:lnTo>
                  <a:pt x="7238102" y="7639158"/>
                </a:lnTo>
                <a:lnTo>
                  <a:pt x="0" y="76391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3277421" y="440575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3479127" y="1143718"/>
            <a:ext cx="1281870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12"/>
              </a:lnSpc>
            </a:pPr>
            <a:r>
              <a:rPr lang="en-US" sz="13435" dirty="0">
                <a:solidFill>
                  <a:srgbClr val="44312B"/>
                </a:solidFill>
                <a:latin typeface="Modern Love" panose="04090805081005020601" pitchFamily="82" charset="0"/>
              </a:rPr>
              <a:t>Are you 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429708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099298" y="4240878"/>
            <a:ext cx="16230600" cy="372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This is a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You can see the Fox in this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What is the name of this story?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5352" y="1481143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1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19200" y="5293134"/>
            <a:ext cx="7253714" cy="313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000" dirty="0">
                <a:solidFill>
                  <a:srgbClr val="44312B"/>
                </a:solidFill>
                <a:latin typeface="Abadi" panose="020B0604020104020204" pitchFamily="34" charset="0"/>
              </a:rPr>
              <a:t>The Fox and the Crow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b="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The Fox and the Crow - India Parenting">
            <a:extLst>
              <a:ext uri="{FF2B5EF4-FFF2-40B4-BE49-F238E27FC236}">
                <a16:creationId xmlns:a16="http://schemas.microsoft.com/office/drawing/2014/main" xmlns="" id="{EBB41FDC-66E0-EDDC-DD62-667CD48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74" y="2082355"/>
            <a:ext cx="7855312" cy="4780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85863" y="46348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661751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Do you like the Hare?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85862" y="1408805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2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2" descr="The Hare and the Tortoise - BBC Teach">
            <a:extLst>
              <a:ext uri="{FF2B5EF4-FFF2-40B4-BE49-F238E27FC236}">
                <a16:creationId xmlns:a16="http://schemas.microsoft.com/office/drawing/2014/main" xmlns="" id="{6D88C5D3-EF1F-8397-2CDD-6553F3966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6248400" y="5143500"/>
            <a:ext cx="5486400" cy="47963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910709" y="374950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1560254" y="5143500"/>
            <a:ext cx="853809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Yes, I do. 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No, I don’t.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0708" y="1503467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4" name="Picture 2" descr="The Hare and the Tortoise - BBC Teach">
            <a:extLst>
              <a:ext uri="{FF2B5EF4-FFF2-40B4-BE49-F238E27FC236}">
                <a16:creationId xmlns:a16="http://schemas.microsoft.com/office/drawing/2014/main" xmlns="" id="{FEF7A095-A05B-5BE8-6D77-8FC01AFED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9038771" y="723900"/>
            <a:ext cx="8106229" cy="7086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518100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946269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How did Snow White cook?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4754" y="1618678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3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3FF6BF-5315-E70F-DB6C-090F734F1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5630523"/>
            <a:ext cx="3848100" cy="4064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244079" y="1085043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726659" y="6446511"/>
            <a:ext cx="1483468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She cooked very well.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4079" y="2152835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03D0D1-7846-AF27-3FA5-D79DB74F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806176"/>
            <a:ext cx="4576538" cy="483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52400" y="6214432"/>
            <a:ext cx="10191208" cy="312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9600" dirty="0">
                <a:solidFill>
                  <a:srgbClr val="44312B"/>
                </a:solidFill>
                <a:latin typeface="Abadi" panose="020B0604020104020204" pitchFamily="34" charset="0"/>
              </a:rPr>
              <a:t>Snow White and the seven dwarfs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xmlns="" id="{B1271222-376C-AF1D-42DB-B34C4A71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6416"/>
            <a:ext cx="77724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1028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xmlns="" id="{64AD993A-5055-2858-3077-2E5DEB9F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20399"/>
            <a:ext cx="10363200" cy="690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69F27B-6F89-6330-3533-55D31955A631}"/>
              </a:ext>
            </a:extLst>
          </p:cNvPr>
          <p:cNvSpPr txBox="1"/>
          <p:nvPr/>
        </p:nvSpPr>
        <p:spPr>
          <a:xfrm>
            <a:off x="-315392" y="419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40B0D81-8CF9-E703-525F-59D86D14D091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48">
            <a:extLst>
              <a:ext uri="{FF2B5EF4-FFF2-40B4-BE49-F238E27FC236}">
                <a16:creationId xmlns:a16="http://schemas.microsoft.com/office/drawing/2014/main" xmlns="" id="{B384DB79-5493-4AB6-AF61-52365F65CADF}"/>
              </a:ext>
            </a:extLst>
          </p:cNvPr>
          <p:cNvSpPr/>
          <p:nvPr/>
        </p:nvSpPr>
        <p:spPr>
          <a:xfrm>
            <a:off x="3028000" y="8952666"/>
            <a:ext cx="12743228" cy="91086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Snow White and the seven dwarfs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35436" y="518082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91814" y="4627714"/>
            <a:ext cx="7785386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Talk about the main characters in this story.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35435" y="1463404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5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5379259D-DA0C-E9B2-9338-FBD9DD8D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4" y="4159702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186679" y="6350339"/>
            <a:ext cx="1419632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They are the Ant and the Grasshopper. </a:t>
            </a:r>
            <a:endParaRPr lang="en-US" sz="8939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FFE76091-7FD6-59BA-E3D1-DAB37BE8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417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493373" y="66284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671867" y="1559916"/>
            <a:ext cx="105156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How did the boy run?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372" y="1656481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6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026" name="Picture 2" descr="เด็กชายสองคนทำงานได้อย่างรวดเร็วและภาพประกอบช้า: เวกเตอร์สต็อก  (ปลอดค่าลิขสิทธิ์) 330149024 | Shutterstock">
            <a:extLst>
              <a:ext uri="{FF2B5EF4-FFF2-40B4-BE49-F238E27FC236}">
                <a16:creationId xmlns:a16="http://schemas.microsoft.com/office/drawing/2014/main" xmlns="" id="{A3114703-31F3-7A08-4077-2759473B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0" b="6772"/>
          <a:stretch/>
        </p:blipFill>
        <p:spPr bwMode="auto">
          <a:xfrm>
            <a:off x="10169858" y="3623973"/>
            <a:ext cx="5519618" cy="558456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601399" y="6844520"/>
            <a:ext cx="15591041" cy="1688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4400" dirty="0">
                <a:solidFill>
                  <a:srgbClr val="44312B"/>
                </a:solidFill>
                <a:latin typeface="Abadi" panose="020B0604020104020204" pitchFamily="34" charset="0"/>
              </a:rPr>
              <a:t>It sang beautifully.</a:t>
            </a:r>
            <a:endParaRPr lang="en-US" sz="10800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C6C59F-EF11-D0F7-3D9D-CFD397F74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772972"/>
            <a:ext cx="6770555" cy="4794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28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614"/>
            <a:ext cx="18288000" cy="10272963"/>
          </a:xfrm>
          <a:prstGeom prst="rect">
            <a:avLst/>
          </a:prstGeom>
        </p:spPr>
      </p:pic>
      <p:pic>
        <p:nvPicPr>
          <p:cNvPr id="2" name="Picture 2" descr="The Hare and the Tortoise - BBC Teach">
            <a:extLst>
              <a:ext uri="{FF2B5EF4-FFF2-40B4-BE49-F238E27FC236}">
                <a16:creationId xmlns:a16="http://schemas.microsoft.com/office/drawing/2014/main" xmlns="" id="{61816CF8-624A-6F87-1101-3EF5E01A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42" y="1638767"/>
            <a:ext cx="1053237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499EF1B-3081-6080-7156-A9F4AEC348C5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05F376-7F71-C05D-8E09-64CCCB901E33}"/>
              </a:ext>
            </a:extLst>
          </p:cNvPr>
          <p:cNvSpPr txBox="1"/>
          <p:nvPr/>
        </p:nvSpPr>
        <p:spPr>
          <a:xfrm>
            <a:off x="-495291" y="800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5DF23868-CA77-F3CD-AC0F-D313AAC8603B}"/>
              </a:ext>
            </a:extLst>
          </p:cNvPr>
          <p:cNvSpPr/>
          <p:nvPr/>
        </p:nvSpPr>
        <p:spPr>
          <a:xfrm>
            <a:off x="4447099" y="9023318"/>
            <a:ext cx="9393802" cy="927163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tortoise and the hare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12D10BA6-304E-DF61-D16B-9F214AB6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93299"/>
            <a:ext cx="12496800" cy="6700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B6B7E5-37CB-4EF1-6A6E-33C3BB361383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1801DC-DDA9-0ADB-3E6E-0EC70E9E0C7F}"/>
              </a:ext>
            </a:extLst>
          </p:cNvPr>
          <p:cNvSpPr txBox="1"/>
          <p:nvPr/>
        </p:nvSpPr>
        <p:spPr>
          <a:xfrm>
            <a:off x="-578973" y="440249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60DAB327-390E-6AA9-01B9-8A79A898D24B}"/>
              </a:ext>
            </a:extLst>
          </p:cNvPr>
          <p:cNvSpPr/>
          <p:nvPr/>
        </p:nvSpPr>
        <p:spPr>
          <a:xfrm>
            <a:off x="3645073" y="8852362"/>
            <a:ext cx="1114744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ant and the grasshopper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2" name="Picture 4" descr="The Fox and the Crow - India Parenting">
            <a:extLst>
              <a:ext uri="{FF2B5EF4-FFF2-40B4-BE49-F238E27FC236}">
                <a16:creationId xmlns:a16="http://schemas.microsoft.com/office/drawing/2014/main" xmlns="" id="{3BFBF702-560A-CB78-42F2-04431170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41" y="1821729"/>
            <a:ext cx="10939713" cy="665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CCA6CAE-E339-9059-1378-CCAE933AEFC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2961DC-0AB5-AB20-0A6F-0D7EF7A0C975}"/>
              </a:ext>
            </a:extLst>
          </p:cNvPr>
          <p:cNvSpPr txBox="1"/>
          <p:nvPr/>
        </p:nvSpPr>
        <p:spPr>
          <a:xfrm>
            <a:off x="-315394" y="5715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7" name="Rounded Rectangle 48">
            <a:extLst>
              <a:ext uri="{FF2B5EF4-FFF2-40B4-BE49-F238E27FC236}">
                <a16:creationId xmlns:a16="http://schemas.microsoft.com/office/drawing/2014/main" xmlns="" id="{A4329039-F392-9BAE-9294-AB77D398F979}"/>
              </a:ext>
            </a:extLst>
          </p:cNvPr>
          <p:cNvSpPr/>
          <p:nvPr/>
        </p:nvSpPr>
        <p:spPr>
          <a:xfrm>
            <a:off x="5220150" y="8958618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fox and the crow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20F787-7E34-217C-21A4-69C4A69D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36" y="2247900"/>
            <a:ext cx="11760164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A025FB7-54CD-2BE4-B4A7-725E95CF72B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98CE88-3629-573B-1FA3-AC6589A7B1EB}"/>
              </a:ext>
            </a:extLst>
          </p:cNvPr>
          <p:cNvSpPr txBox="1"/>
          <p:nvPr/>
        </p:nvSpPr>
        <p:spPr>
          <a:xfrm>
            <a:off x="-315394" y="832002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0A124ECA-164C-7D3E-E0EC-E47A0CE15924}"/>
              </a:ext>
            </a:extLst>
          </p:cNvPr>
          <p:cNvSpPr/>
          <p:nvPr/>
        </p:nvSpPr>
        <p:spPr>
          <a:xfrm>
            <a:off x="4800600" y="8910812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Mary and the lamb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720</Words>
  <Application>Microsoft Office PowerPoint</Application>
  <PresentationFormat>Custom</PresentationFormat>
  <Paragraphs>166</Paragraphs>
  <Slides>54</Slides>
  <Notes>28</Notes>
  <HiddenSlides>0</HiddenSlides>
  <MMClips>35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Arial</vt:lpstr>
      <vt:lpstr>Eras Demi ITC</vt:lpstr>
      <vt:lpstr>Times New Roman</vt:lpstr>
      <vt:lpstr>Eras Bold ITC</vt:lpstr>
      <vt:lpstr>Lucky Bones</vt:lpstr>
      <vt:lpstr>Dreaming Outloud Pro</vt:lpstr>
      <vt:lpstr>Handy Casual</vt:lpstr>
      <vt:lpstr>Segoe UI Variable Small Semibol</vt:lpstr>
      <vt:lpstr>Verdana</vt:lpstr>
      <vt:lpstr>TimesNewRomanPSMT</vt:lpstr>
      <vt:lpstr>Abadi</vt:lpstr>
      <vt:lpstr>Aharoni</vt:lpstr>
      <vt:lpstr>Arial Rounded MT Bold</vt:lpstr>
      <vt:lpstr>Congenial Black</vt:lpstr>
      <vt:lpstr>Modern Love</vt:lpstr>
      <vt:lpstr>Calibri</vt:lpstr>
      <vt:lpstr>Aptos</vt:lpstr>
      <vt:lpstr>STHupo</vt:lpstr>
      <vt:lpstr>Drukaatie Burti 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Admin</cp:lastModifiedBy>
  <cp:revision>24</cp:revision>
  <dcterms:created xsi:type="dcterms:W3CDTF">2006-08-16T00:00:00Z</dcterms:created>
  <dcterms:modified xsi:type="dcterms:W3CDTF">2025-04-23T13:44:27Z</dcterms:modified>
  <dc:identifier>DAF0T6VNcfU</dc:identifier>
</cp:coreProperties>
</file>