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1" r:id="rId3"/>
    <p:sldId id="270" r:id="rId4"/>
    <p:sldId id="272" r:id="rId5"/>
    <p:sldId id="273" r:id="rId6"/>
    <p:sldId id="274" r:id="rId7"/>
    <p:sldId id="275" r:id="rId8"/>
    <p:sldId id="276" r:id="rId9"/>
    <p:sldId id="258" r:id="rId10"/>
    <p:sldId id="266" r:id="rId11"/>
    <p:sldId id="265" r:id="rId12"/>
    <p:sldId id="259" r:id="rId13"/>
    <p:sldId id="267" r:id="rId14"/>
    <p:sldId id="260" r:id="rId15"/>
    <p:sldId id="268" r:id="rId16"/>
    <p:sldId id="269" r:id="rId17"/>
    <p:sldId id="262" r:id="rId18"/>
    <p:sldId id="264" r:id="rId19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834" y="-84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749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image" Target="../media/image10.png"/><Relationship Id="rId7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gif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13" Type="http://schemas.openxmlformats.org/officeDocument/2006/relationships/image" Target="../media/image24.gif"/><Relationship Id="rId18" Type="http://schemas.openxmlformats.org/officeDocument/2006/relationships/slide" Target="slide11.xml"/><Relationship Id="rId3" Type="http://schemas.openxmlformats.org/officeDocument/2006/relationships/image" Target="../media/image12.png"/><Relationship Id="rId21" Type="http://schemas.openxmlformats.org/officeDocument/2006/relationships/image" Target="../media/image28.png"/><Relationship Id="rId7" Type="http://schemas.openxmlformats.org/officeDocument/2006/relationships/image" Target="../media/image20.gif"/><Relationship Id="rId12" Type="http://schemas.openxmlformats.org/officeDocument/2006/relationships/image" Target="../media/image23.gif"/><Relationship Id="rId17" Type="http://schemas.openxmlformats.org/officeDocument/2006/relationships/image" Target="../media/image26.png"/><Relationship Id="rId2" Type="http://schemas.openxmlformats.org/officeDocument/2006/relationships/image" Target="../media/image11.png"/><Relationship Id="rId16" Type="http://schemas.openxmlformats.org/officeDocument/2006/relationships/slide" Target="slide18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11" Type="http://schemas.openxmlformats.org/officeDocument/2006/relationships/image" Target="../media/image18.gif"/><Relationship Id="rId5" Type="http://schemas.openxmlformats.org/officeDocument/2006/relationships/image" Target="../media/image14.gif"/><Relationship Id="rId15" Type="http://schemas.openxmlformats.org/officeDocument/2006/relationships/image" Target="../media/image25.png"/><Relationship Id="rId10" Type="http://schemas.openxmlformats.org/officeDocument/2006/relationships/image" Target="../media/image17.png"/><Relationship Id="rId19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2.gif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 NGUYỄN TRÃI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535061" y="4224697"/>
            <a:ext cx="11361532" cy="2407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57: CHIA SỐ CÓ BỐN CHỮ SỐ CHO SỐ CÓ MỘT CHỮ SỐ (T2)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891" y="6806930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422052" y="6737749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5639685" cy="992290"/>
            <a:chOff x="4539228" y="172432"/>
            <a:chExt cx="5544526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544526" cy="992290"/>
              <a:chOff x="4539228" y="172432"/>
              <a:chExt cx="5544526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5445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3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6667" t="30741" r="29583" b="58148"/>
          <a:stretch/>
        </p:blipFill>
        <p:spPr>
          <a:xfrm>
            <a:off x="5951853" y="2102335"/>
            <a:ext cx="4343400" cy="1143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3750" t="79630" r="56250" b="9259"/>
          <a:stretch/>
        </p:blipFill>
        <p:spPr>
          <a:xfrm>
            <a:off x="1848498" y="6887607"/>
            <a:ext cx="4831747" cy="1006614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154144" y="3600363"/>
            <a:ext cx="2618988" cy="1290054"/>
            <a:chOff x="1846491" y="3784866"/>
            <a:chExt cx="2618988" cy="1290054"/>
          </a:xfrm>
        </p:grpSpPr>
        <p:sp>
          <p:nvSpPr>
            <p:cNvPr id="17" name="TextBox 16"/>
            <p:cNvSpPr txBox="1"/>
            <p:nvPr/>
          </p:nvSpPr>
          <p:spPr>
            <a:xfrm>
              <a:off x="1846491" y="378791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9 365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3182270" y="3886200"/>
              <a:ext cx="0" cy="11887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>
              <a:off x="3825399" y="3779520"/>
              <a:ext cx="0" cy="128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566319" y="3784866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450359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7784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5884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851781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578572" y="496052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823226" y="496052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9858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23226" y="55304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62451" y="5530497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55497" y="42819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062451" y="6100473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78799" y="3410563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9; 9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778799" y="4635909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3; 3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3;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842919" y="7086600"/>
            <a:ext cx="767710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5; 5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3;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778799" y="5861255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6; 6 chia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6; 6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</p:spTree>
    <p:extLst>
      <p:ext uri="{BB962C8B-B14F-4D97-AF65-F5344CB8AC3E}">
        <p14:creationId xmlns:p14="http://schemas.microsoft.com/office/powerpoint/2010/main" val="268560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5639685" cy="992290"/>
            <a:chOff x="4539228" y="172432"/>
            <a:chExt cx="5544526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544526" cy="992290"/>
              <a:chOff x="4539228" y="172432"/>
              <a:chExt cx="5544526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54452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3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47917" t="18889" r="24167" b="68518"/>
          <a:stretch/>
        </p:blipFill>
        <p:spPr>
          <a:xfrm>
            <a:off x="5776119" y="2355627"/>
            <a:ext cx="4756650" cy="120691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7917" t="63333" r="56667" b="24075"/>
          <a:stretch/>
        </p:blipFill>
        <p:spPr>
          <a:xfrm>
            <a:off x="1751189" y="7037478"/>
            <a:ext cx="4658730" cy="931746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2974552" y="4139908"/>
            <a:ext cx="2618988" cy="1290054"/>
            <a:chOff x="1846491" y="3784866"/>
            <a:chExt cx="2618988" cy="1290054"/>
          </a:xfrm>
        </p:grpSpPr>
        <p:sp>
          <p:nvSpPr>
            <p:cNvPr id="25" name="TextBox 24"/>
            <p:cNvSpPr txBox="1"/>
            <p:nvPr/>
          </p:nvSpPr>
          <p:spPr>
            <a:xfrm>
              <a:off x="1846491" y="378791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2 249</a:t>
              </a:r>
            </a:p>
          </p:txBody>
        </p:sp>
        <p:cxnSp>
          <p:nvCxnSpPr>
            <p:cNvPr id="26" name="Straight Connector 25"/>
            <p:cNvCxnSpPr/>
            <p:nvPr/>
          </p:nvCxnSpPr>
          <p:spPr>
            <a:xfrm>
              <a:off x="3182270" y="3886200"/>
              <a:ext cx="0" cy="118872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3825399" y="3779520"/>
              <a:ext cx="0" cy="128016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3566319" y="3784866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393381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379255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698181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15327" y="55000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859981" y="5500066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5002981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882859" y="607004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599207" y="3950108"/>
            <a:ext cx="8574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22 chia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20; 22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20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599207" y="5175454"/>
            <a:ext cx="8574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4; 24 chia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6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24; 24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599207" y="6400800"/>
            <a:ext cx="780534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Clr>
                <a:schemeClr val="accent2">
                  <a:lumMod val="60000"/>
                  <a:lumOff val="4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9; 9 chia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2.</a:t>
            </a:r>
          </a:p>
          <a:p>
            <a:pPr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2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8; 9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3622445" y="4821511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7503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38" grpId="0"/>
      <p:bldP spid="39" grpId="0"/>
      <p:bldP spid="41" grpId="0"/>
      <p:bldP spid="44" grpId="0"/>
      <p:bldP spid="45" grpId="0"/>
      <p:bldP spid="47" grpId="0"/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3741369" cy="992290"/>
            <a:chOff x="4539228" y="172432"/>
            <a:chExt cx="3678241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3678241" cy="992290"/>
              <a:chOff x="4539228" y="172432"/>
              <a:chExt cx="3678241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1816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638680" y="1991843"/>
            <a:ext cx="2474675" cy="681454"/>
            <a:chOff x="1470819" y="1943100"/>
            <a:chExt cx="2474675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82697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a)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Tính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951058" y="3356331"/>
            <a:ext cx="8620955" cy="1290054"/>
            <a:chOff x="3951058" y="3356331"/>
            <a:chExt cx="8620955" cy="1290054"/>
          </a:xfrm>
        </p:grpSpPr>
        <p:grpSp>
          <p:nvGrpSpPr>
            <p:cNvPr id="25" name="Group 24"/>
            <p:cNvGrpSpPr/>
            <p:nvPr/>
          </p:nvGrpSpPr>
          <p:grpSpPr>
            <a:xfrm>
              <a:off x="3951058" y="3356331"/>
              <a:ext cx="2618988" cy="1290054"/>
              <a:chOff x="1846491" y="3784866"/>
              <a:chExt cx="2618988" cy="1290054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6 729</a:t>
                </a:r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6</a:t>
                </a:r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9953025" y="3356331"/>
              <a:ext cx="2618988" cy="1290054"/>
              <a:chOff x="1846491" y="3784866"/>
              <a:chExt cx="2618988" cy="1290054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1846491" y="3787914"/>
                <a:ext cx="1338828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4 163</a:t>
                </a:r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3182270" y="3886200"/>
                <a:ext cx="0" cy="118872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/>
            </p:nvCxnSpPr>
            <p:spPr>
              <a:xfrm rot="5400000">
                <a:off x="3825399" y="3779520"/>
                <a:ext cx="0" cy="1280160"/>
              </a:xfrm>
              <a:prstGeom prst="line">
                <a:avLst/>
              </a:prstGeom>
              <a:ln w="28575"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TextBox 41"/>
              <p:cNvSpPr txBox="1"/>
              <p:nvPr/>
            </p:nvSpPr>
            <p:spPr>
              <a:xfrm>
                <a:off x="3566319" y="3784866"/>
                <a:ext cx="44114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00FF"/>
                    </a:solidFill>
                    <a:latin typeface="Times New Roman" pitchFamily="18" charset="0"/>
                    <a:cs typeface="Times New Roman" pitchFamily="18" charset="0"/>
                  </a:rPr>
                  <a:t>8</a:t>
                </a: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3933539" y="4037934"/>
            <a:ext cx="2705924" cy="2581032"/>
            <a:chOff x="3933539" y="4037934"/>
            <a:chExt cx="2705924" cy="2581032"/>
          </a:xfrm>
        </p:grpSpPr>
        <p:sp>
          <p:nvSpPr>
            <p:cNvPr id="32" name="TextBox 31"/>
            <p:cNvSpPr txBox="1"/>
            <p:nvPr/>
          </p:nvSpPr>
          <p:spPr>
            <a:xfrm>
              <a:off x="5300635" y="4037934"/>
              <a:ext cx="13388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1 121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33539" y="4037934"/>
              <a:ext cx="82586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0 7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343818" y="4646385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12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570271" y="5275021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09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84069" y="5911080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3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589210" y="5906621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3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9935842" y="3991065"/>
            <a:ext cx="2449444" cy="1948023"/>
            <a:chOff x="3933539" y="4037934"/>
            <a:chExt cx="2449444" cy="1948023"/>
          </a:xfrm>
        </p:grpSpPr>
        <p:sp>
          <p:nvSpPr>
            <p:cNvPr id="49" name="TextBox 48"/>
            <p:cNvSpPr txBox="1"/>
            <p:nvPr/>
          </p:nvSpPr>
          <p:spPr>
            <a:xfrm>
              <a:off x="5300635" y="4037934"/>
              <a:ext cx="10823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520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33539" y="4037934"/>
              <a:ext cx="108234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16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4343818" y="4646385"/>
              <a:ext cx="954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03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620136" y="5278071"/>
              <a:ext cx="6976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3</a:t>
              </a:r>
            </a:p>
          </p:txBody>
        </p:sp>
      </p:grpSp>
      <p:sp>
        <p:nvSpPr>
          <p:cNvPr id="55" name="TextBox 54"/>
          <p:cNvSpPr txBox="1"/>
          <p:nvPr/>
        </p:nvSpPr>
        <p:spPr>
          <a:xfrm>
            <a:off x="2880519" y="6889200"/>
            <a:ext cx="517481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6 729 : 6 = 1 121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9256704" y="6889200"/>
            <a:ext cx="47900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4 163 : 8 = 520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59407" y="111473"/>
            <a:ext cx="61979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en-US" sz="3200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2025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720404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5742278" cy="992290"/>
            <a:chOff x="4539228" y="172432"/>
            <a:chExt cx="5645387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645387" cy="992290"/>
              <a:chOff x="4539228" y="172432"/>
              <a:chExt cx="5645387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64538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1638680" y="2366546"/>
            <a:ext cx="2267054" cy="681454"/>
            <a:chOff x="1470819" y="1943100"/>
            <a:chExt cx="2267054" cy="68145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619354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/>
          <a:srcRect l="2083" t="34444" r="6666" b="35926"/>
          <a:stretch/>
        </p:blipFill>
        <p:spPr>
          <a:xfrm>
            <a:off x="594519" y="4267200"/>
            <a:ext cx="15240000" cy="278356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023519" y="518160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6 729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023678" y="6146661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4 163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995319" y="515874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995319" y="6154281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8" name="Rectangle 57"/>
          <p:cNvSpPr/>
          <p:nvPr/>
        </p:nvSpPr>
        <p:spPr>
          <a:xfrm>
            <a:off x="9967119" y="518160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1 121</a:t>
            </a:r>
          </a:p>
        </p:txBody>
      </p:sp>
      <p:sp>
        <p:nvSpPr>
          <p:cNvPr id="59" name="Rectangle 58"/>
          <p:cNvSpPr/>
          <p:nvPr/>
        </p:nvSpPr>
        <p:spPr>
          <a:xfrm>
            <a:off x="9890919" y="614172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520</a:t>
            </a:r>
          </a:p>
        </p:txBody>
      </p:sp>
      <p:sp>
        <p:nvSpPr>
          <p:cNvPr id="61" name="Rectangle 60"/>
          <p:cNvSpPr/>
          <p:nvPr/>
        </p:nvSpPr>
        <p:spPr>
          <a:xfrm>
            <a:off x="13015119" y="522732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3015119" y="6187440"/>
            <a:ext cx="2438400" cy="7162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2083" t="34444" r="6666" b="35926"/>
          <a:stretch/>
        </p:blipFill>
        <p:spPr>
          <a:xfrm>
            <a:off x="746919" y="4419600"/>
            <a:ext cx="15240000" cy="2783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485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45" grpId="0" animBg="1"/>
      <p:bldP spid="52" grpId="0" animBg="1"/>
      <p:bldP spid="57" grpId="0" animBg="1"/>
      <p:bldP spid="58" grpId="0" animBg="1"/>
      <p:bldP spid="59" grpId="0" animBg="1"/>
      <p:bldP spid="61" grpId="0" animBg="1"/>
      <p:bldP spid="6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5742278" cy="992290"/>
            <a:chOff x="4539228" y="172432"/>
            <a:chExt cx="5645389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645389" cy="992290"/>
              <a:chOff x="4539228" y="172432"/>
              <a:chExt cx="5645389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64538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.tháng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3 .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167" t="18148" r="12083" b="10000"/>
          <a:stretch/>
        </p:blipFill>
        <p:spPr>
          <a:xfrm>
            <a:off x="1919476" y="2323134"/>
            <a:ext cx="12430844" cy="599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102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709319" y="144484"/>
            <a:ext cx="5639685" cy="959279"/>
            <a:chOff x="4246295" y="205443"/>
            <a:chExt cx="5544527" cy="959279"/>
          </a:xfrm>
        </p:grpSpPr>
        <p:grpSp>
          <p:nvGrpSpPr>
            <p:cNvPr id="3" name="Group 2"/>
            <p:cNvGrpSpPr/>
            <p:nvPr/>
          </p:nvGrpSpPr>
          <p:grpSpPr>
            <a:xfrm>
              <a:off x="4246295" y="205443"/>
              <a:ext cx="5544527" cy="959279"/>
              <a:chOff x="4246295" y="205443"/>
              <a:chExt cx="5544527" cy="959279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246295" y="205443"/>
                <a:ext cx="55445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10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3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27478" y="2449837"/>
            <a:ext cx="13814839" cy="2435781"/>
            <a:chOff x="1470819" y="1943100"/>
            <a:chExt cx="13814839" cy="2435781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19" y="1947446"/>
              <a:ext cx="13167139" cy="2431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  <a:r>
                <a:rPr lang="en-US" sz="3800" b="1" dirty="0" err="1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Đội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tướng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Cao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Lỗ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6 308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Tướng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quân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muốn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ấy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các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nhỏ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mỗi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7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Họ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chia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nhóm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còn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dư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mấy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người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2447623" y="4953000"/>
            <a:ext cx="11351859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còn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ctr">
              <a:lnSpc>
                <a:spcPct val="120000"/>
              </a:lnSpc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6 308 : 7 = 901 (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1)</a:t>
            </a:r>
          </a:p>
          <a:p>
            <a:pPr algn="ctr">
              <a:lnSpc>
                <a:spcPct val="120000"/>
              </a:lnSpc>
            </a:pPr>
            <a:r>
              <a:rPr lang="nl-NL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   	 Đáp số: 901 nhóm dư 1 người.</a:t>
            </a:r>
            <a:endParaRPr lang="en-US" sz="3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2638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5624425" cy="992290"/>
            <a:chOff x="4539228" y="172432"/>
            <a:chExt cx="552952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529524" cy="992290"/>
              <a:chOff x="4539228" y="172432"/>
              <a:chExt cx="552952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52952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10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3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23119" y="2223522"/>
            <a:ext cx="14478000" cy="1266230"/>
            <a:chOff x="1470819" y="1943100"/>
            <a:chExt cx="14478000" cy="1266230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8302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buAutoNum type="alphaLcParenR"/>
              </a:pP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kiến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chúa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thọ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490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đuôi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thọ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ve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sầu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ve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sầu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tuổi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thọ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583" t="30000" b="17407"/>
          <a:stretch/>
        </p:blipFill>
        <p:spPr>
          <a:xfrm>
            <a:off x="7681752" y="3489752"/>
            <a:ext cx="8305800" cy="54102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47197" y="4343400"/>
            <a:ext cx="7204075" cy="2899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38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Tuổi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thọ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sầu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 algn="ctr">
              <a:lnSpc>
                <a:spcPct val="120000"/>
              </a:lnSpc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9 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490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2 = 4 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745 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 algn="ctr">
              <a:lnSpc>
                <a:spcPct val="120000"/>
              </a:lnSpc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	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en-US" sz="3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745 </a:t>
            </a:r>
            <a:r>
              <a:rPr lang="en-US" sz="3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8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7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5639685" cy="992290"/>
            <a:chOff x="4539228" y="172432"/>
            <a:chExt cx="5544527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544527" cy="992290"/>
              <a:chOff x="4539228" y="172432"/>
              <a:chExt cx="5544527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54452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lvl="0"/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3200" dirty="0" err="1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10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3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23119" y="2223522"/>
            <a:ext cx="14173200" cy="1851005"/>
            <a:chOff x="1470819" y="1943100"/>
            <a:chExt cx="14173200" cy="1851005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33400" cy="646331"/>
              <a:chOff x="1737519" y="1943100"/>
              <a:chExt cx="533400" cy="646331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1549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3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525499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b)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cho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ve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sầu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chui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lên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mặt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mà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không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gặp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con </a:t>
              </a:r>
              <a:r>
                <a:rPr lang="en-US" sz="3800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chim</a:t>
              </a:r>
              <a:r>
                <a:rPr lang="en-US" sz="3800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pPr algn="just"/>
              <a:endPara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583" t="30000" b="17407"/>
          <a:stretch/>
        </p:blipFill>
        <p:spPr>
          <a:xfrm>
            <a:off x="3871118" y="3124200"/>
            <a:ext cx="9241665" cy="60198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298221" y="4357284"/>
            <a:ext cx="2449200" cy="3969852"/>
            <a:chOff x="7298221" y="4357284"/>
            <a:chExt cx="2449200" cy="3969852"/>
          </a:xfrm>
        </p:grpSpPr>
        <p:sp>
          <p:nvSpPr>
            <p:cNvPr id="14" name="Freeform 13"/>
            <p:cNvSpPr/>
            <p:nvPr/>
          </p:nvSpPr>
          <p:spPr>
            <a:xfrm>
              <a:off x="7298221" y="4360648"/>
              <a:ext cx="2449200" cy="3966488"/>
            </a:xfrm>
            <a:custGeom>
              <a:avLst/>
              <a:gdLst>
                <a:gd name="connsiteX0" fmla="*/ 2351747 w 2449200"/>
                <a:gd name="connsiteY0" fmla="*/ 3966488 h 3966488"/>
                <a:gd name="connsiteX1" fmla="*/ 2339555 w 2449200"/>
                <a:gd name="connsiteY1" fmla="*/ 3308120 h 3966488"/>
                <a:gd name="connsiteX2" fmla="*/ 1242275 w 2449200"/>
                <a:gd name="connsiteY2" fmla="*/ 3277640 h 3966488"/>
                <a:gd name="connsiteX3" fmla="*/ 1236179 w 2449200"/>
                <a:gd name="connsiteY3" fmla="*/ 2600984 h 3966488"/>
                <a:gd name="connsiteX4" fmla="*/ 1888451 w 2449200"/>
                <a:gd name="connsiteY4" fmla="*/ 2552216 h 3966488"/>
                <a:gd name="connsiteX5" fmla="*/ 1992083 w 2449200"/>
                <a:gd name="connsiteY5" fmla="*/ 2192552 h 3966488"/>
                <a:gd name="connsiteX6" fmla="*/ 2333459 w 2449200"/>
                <a:gd name="connsiteY6" fmla="*/ 2204744 h 3966488"/>
                <a:gd name="connsiteX7" fmla="*/ 2321267 w 2449200"/>
                <a:gd name="connsiteY7" fmla="*/ 1838984 h 3966488"/>
                <a:gd name="connsiteX8" fmla="*/ 2028659 w 2449200"/>
                <a:gd name="connsiteY8" fmla="*/ 1857272 h 3966488"/>
                <a:gd name="connsiteX9" fmla="*/ 1992083 w 2449200"/>
                <a:gd name="connsiteY9" fmla="*/ 1186712 h 3966488"/>
                <a:gd name="connsiteX10" fmla="*/ 1230083 w 2449200"/>
                <a:gd name="connsiteY10" fmla="*/ 1174520 h 3966488"/>
                <a:gd name="connsiteX11" fmla="*/ 1138643 w 2449200"/>
                <a:gd name="connsiteY11" fmla="*/ 1485416 h 3966488"/>
                <a:gd name="connsiteX12" fmla="*/ 102323 w 2449200"/>
                <a:gd name="connsiteY12" fmla="*/ 1497608 h 3966488"/>
                <a:gd name="connsiteX13" fmla="*/ 71843 w 2449200"/>
                <a:gd name="connsiteY13" fmla="*/ 1150136 h 3966488"/>
                <a:gd name="connsiteX14" fmla="*/ 401027 w 2449200"/>
                <a:gd name="connsiteY14" fmla="*/ 1150136 h 3966488"/>
                <a:gd name="connsiteX15" fmla="*/ 370547 w 2449200"/>
                <a:gd name="connsiteY15" fmla="*/ 101624 h 3966488"/>
                <a:gd name="connsiteX16" fmla="*/ 364451 w 2449200"/>
                <a:gd name="connsiteY16" fmla="*/ 40664 h 3966488"/>
                <a:gd name="connsiteX17" fmla="*/ 364451 w 2449200"/>
                <a:gd name="connsiteY17" fmla="*/ 40664 h 396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449200" h="3966488">
                  <a:moveTo>
                    <a:pt x="2351747" y="3966488"/>
                  </a:moveTo>
                  <a:cubicBezTo>
                    <a:pt x="2438107" y="3694708"/>
                    <a:pt x="2524467" y="3422928"/>
                    <a:pt x="2339555" y="3308120"/>
                  </a:cubicBezTo>
                  <a:cubicBezTo>
                    <a:pt x="2154643" y="3193312"/>
                    <a:pt x="1426171" y="3395496"/>
                    <a:pt x="1242275" y="3277640"/>
                  </a:cubicBezTo>
                  <a:cubicBezTo>
                    <a:pt x="1058379" y="3159784"/>
                    <a:pt x="1128483" y="2721888"/>
                    <a:pt x="1236179" y="2600984"/>
                  </a:cubicBezTo>
                  <a:cubicBezTo>
                    <a:pt x="1343875" y="2480080"/>
                    <a:pt x="1762467" y="2620288"/>
                    <a:pt x="1888451" y="2552216"/>
                  </a:cubicBezTo>
                  <a:cubicBezTo>
                    <a:pt x="2014435" y="2484144"/>
                    <a:pt x="1917915" y="2250464"/>
                    <a:pt x="1992083" y="2192552"/>
                  </a:cubicBezTo>
                  <a:cubicBezTo>
                    <a:pt x="2066251" y="2134640"/>
                    <a:pt x="2278595" y="2263672"/>
                    <a:pt x="2333459" y="2204744"/>
                  </a:cubicBezTo>
                  <a:cubicBezTo>
                    <a:pt x="2388323" y="2145816"/>
                    <a:pt x="2372067" y="1896896"/>
                    <a:pt x="2321267" y="1838984"/>
                  </a:cubicBezTo>
                  <a:cubicBezTo>
                    <a:pt x="2270467" y="1781072"/>
                    <a:pt x="2083523" y="1965984"/>
                    <a:pt x="2028659" y="1857272"/>
                  </a:cubicBezTo>
                  <a:cubicBezTo>
                    <a:pt x="1973795" y="1748560"/>
                    <a:pt x="2125179" y="1300504"/>
                    <a:pt x="1992083" y="1186712"/>
                  </a:cubicBezTo>
                  <a:cubicBezTo>
                    <a:pt x="1858987" y="1072920"/>
                    <a:pt x="1372323" y="1124736"/>
                    <a:pt x="1230083" y="1174520"/>
                  </a:cubicBezTo>
                  <a:cubicBezTo>
                    <a:pt x="1087843" y="1224304"/>
                    <a:pt x="1326603" y="1431568"/>
                    <a:pt x="1138643" y="1485416"/>
                  </a:cubicBezTo>
                  <a:cubicBezTo>
                    <a:pt x="950683" y="1539264"/>
                    <a:pt x="280123" y="1553488"/>
                    <a:pt x="102323" y="1497608"/>
                  </a:cubicBezTo>
                  <a:cubicBezTo>
                    <a:pt x="-75477" y="1441728"/>
                    <a:pt x="22059" y="1208048"/>
                    <a:pt x="71843" y="1150136"/>
                  </a:cubicBezTo>
                  <a:cubicBezTo>
                    <a:pt x="121627" y="1092224"/>
                    <a:pt x="351243" y="1324888"/>
                    <a:pt x="401027" y="1150136"/>
                  </a:cubicBezTo>
                  <a:cubicBezTo>
                    <a:pt x="450811" y="975384"/>
                    <a:pt x="376643" y="286536"/>
                    <a:pt x="370547" y="101624"/>
                  </a:cubicBezTo>
                  <a:cubicBezTo>
                    <a:pt x="364451" y="-83288"/>
                    <a:pt x="364451" y="40664"/>
                    <a:pt x="364451" y="40664"/>
                  </a:cubicBezTo>
                  <a:lnTo>
                    <a:pt x="364451" y="40664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7621266" y="4357284"/>
              <a:ext cx="90966" cy="76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95" y="429389"/>
            <a:ext cx="7630865" cy="5267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4228" y="1638263"/>
            <a:ext cx="562375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5050"/>
                </a:solidFill>
                <a:latin typeface="Great Vibes"/>
              </a:rPr>
              <a:t>KHỞI ĐỘNG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57027">
            <a:off x="6853926" y="882033"/>
            <a:ext cx="10702716" cy="8900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52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31" y="-396"/>
            <a:ext cx="16253176" cy="914479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8849" y="1026119"/>
            <a:ext cx="8110333" cy="49259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060" y="2577535"/>
            <a:ext cx="8882361" cy="39261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6426" y="5920110"/>
            <a:ext cx="7663373" cy="32108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53" y="6239107"/>
            <a:ext cx="3047207" cy="3048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911" y="3420879"/>
            <a:ext cx="3214025" cy="30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7704" y="2910600"/>
            <a:ext cx="3466064" cy="325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8904" y="5655732"/>
            <a:ext cx="8587713" cy="363137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914" y="5952113"/>
            <a:ext cx="3934264" cy="3334992"/>
          </a:xfrm>
          <a:prstGeom prst="rect">
            <a:avLst/>
          </a:prstGeom>
        </p:spPr>
      </p:pic>
      <p:sp>
        <p:nvSpPr>
          <p:cNvPr id="20" name="Rectangle: Rounded Corners 19"/>
          <p:cNvSpPr/>
          <p:nvPr/>
        </p:nvSpPr>
        <p:spPr>
          <a:xfrm>
            <a:off x="907812" y="327853"/>
            <a:ext cx="14461103" cy="2959508"/>
          </a:xfrm>
          <a:prstGeom prst="roundRect">
            <a:avLst/>
          </a:prstGeom>
          <a:ln w="76200">
            <a:solidFill>
              <a:schemeClr val="accent6"/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prstClr val="black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32474" y="680787"/>
            <a:ext cx="13706832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666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XÂY NHÀ CHO THỎ</a:t>
            </a:r>
          </a:p>
        </p:txBody>
      </p:sp>
    </p:spTree>
    <p:extLst>
      <p:ext uri="{BB962C8B-B14F-4D97-AF65-F5344CB8AC3E}">
        <p14:creationId xmlns:p14="http://schemas.microsoft.com/office/powerpoint/2010/main" val="51842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ĐC SHARE MIỄN PHÍ BỞI NK POWERSKILL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88882" y="1026119"/>
            <a:ext cx="8110335" cy="4925995"/>
          </a:xfrm>
          <a:prstGeom prst="rect">
            <a:avLst/>
          </a:prstGeom>
        </p:spPr>
      </p:pic>
      <p:pic>
        <p:nvPicPr>
          <p:cNvPr id="19" name="CẤM BUÔN BÁN, CẤM REU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059" y="2577523"/>
            <a:ext cx="8882361" cy="3926164"/>
          </a:xfrm>
          <a:prstGeom prst="rect">
            <a:avLst/>
          </a:prstGeom>
        </p:spPr>
      </p:pic>
      <p:pic>
        <p:nvPicPr>
          <p:cNvPr id="16" name="Vào http://fb.com/nkpowerskills tải game miễn phí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6387" y="5920098"/>
            <a:ext cx="7663372" cy="3210839"/>
          </a:xfrm>
          <a:prstGeom prst="rect">
            <a:avLst/>
          </a:prstGeom>
        </p:spPr>
      </p:pic>
      <p:pic>
        <p:nvPicPr>
          <p:cNvPr id="21" name="ĐC SHARE MIỄN PHÍ BỞI NK POWERSKILL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53" y="6239107"/>
            <a:ext cx="3047207" cy="3048000"/>
          </a:xfrm>
          <a:prstGeom prst="rect">
            <a:avLst/>
          </a:prstGeom>
        </p:spPr>
      </p:pic>
      <p:pic>
        <p:nvPicPr>
          <p:cNvPr id="1026" name="CẤM BUÔN BÁN, CẤM REUP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0868" y="3420879"/>
            <a:ext cx="3214024" cy="301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Vào http://fb.com/nkpowerskills tải game miễn phí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07698" y="2870863"/>
            <a:ext cx="3508343" cy="328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ĐC SHARE MIỄN PHÍ BỞI NK POWERSKILL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10" y="3278168"/>
            <a:ext cx="3047207" cy="3048000"/>
          </a:xfrm>
          <a:prstGeom prst="rect">
            <a:avLst/>
          </a:prstGeom>
        </p:spPr>
      </p:pic>
      <p:pic>
        <p:nvPicPr>
          <p:cNvPr id="103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0491" y="2262246"/>
            <a:ext cx="4062941" cy="406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Vào http://fb.com/nkpowerskills tải game miễn phí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8858" y="5655732"/>
            <a:ext cx="8587712" cy="3631373"/>
          </a:xfrm>
          <a:prstGeom prst="rect">
            <a:avLst/>
          </a:prstGeom>
        </p:spPr>
      </p:pic>
      <p:pic>
        <p:nvPicPr>
          <p:cNvPr id="32" name="ĐC SHARE MIỄN PHÍ BỞI NK POWERSKILLS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908" y="5952113"/>
            <a:ext cx="3934264" cy="3334992"/>
          </a:xfrm>
          <a:prstGeom prst="rect">
            <a:avLst/>
          </a:prstGeom>
        </p:spPr>
      </p:pic>
      <p:pic>
        <p:nvPicPr>
          <p:cNvPr id="33" name="CẤM BUÔN BÁN, CẤM REUP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287" y="5808119"/>
            <a:ext cx="3063501" cy="3455976"/>
          </a:xfrm>
          <a:prstGeom prst="rect">
            <a:avLst/>
          </a:prstGeom>
        </p:spPr>
      </p:pic>
      <p:pic>
        <p:nvPicPr>
          <p:cNvPr id="22" name="Vào http://fb.com/nkpowerskills tải game miễn phí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767" y="5542375"/>
            <a:ext cx="3601161" cy="3602100"/>
          </a:xfrm>
          <a:prstGeom prst="rect">
            <a:avLst/>
          </a:prstGeom>
        </p:spPr>
      </p:pic>
      <p:pic>
        <p:nvPicPr>
          <p:cNvPr id="34" name="ĐC SHARE MIỄN PHÍ BỞI NK POWERSKILLS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21092" y="2063695"/>
            <a:ext cx="1532156" cy="1651273"/>
          </a:xfrm>
          <a:prstGeom prst="rect">
            <a:avLst/>
          </a:prstGeom>
        </p:spPr>
      </p:pic>
      <p:pic>
        <p:nvPicPr>
          <p:cNvPr id="35" name="CẤM BUÔN BÁN, CẤM REUP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2119" y="5979046"/>
            <a:ext cx="1660772" cy="1724000"/>
          </a:xfrm>
          <a:prstGeom prst="rect">
            <a:avLst/>
          </a:prstGeom>
        </p:spPr>
      </p:pic>
      <p:pic>
        <p:nvPicPr>
          <p:cNvPr id="36" name="Vào http://fb.com/nkpowerskills tải game miễn phí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40480" y="5442089"/>
            <a:ext cx="1533585" cy="1594036"/>
          </a:xfrm>
          <a:prstGeom prst="rect">
            <a:avLst/>
          </a:prstGeom>
        </p:spPr>
      </p:pic>
      <p:pic>
        <p:nvPicPr>
          <p:cNvPr id="37" name="ĐC SHARE MIỄN PHÍ BỞI NK POWERSKILLS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89767" y="2701607"/>
            <a:ext cx="1515289" cy="157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8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t="7997" r="16015" b="3682"/>
          <a:stretch/>
        </p:blipFill>
        <p:spPr>
          <a:xfrm>
            <a:off x="12473" y="0"/>
            <a:ext cx="16251767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477935" y="162203"/>
            <a:ext cx="13997488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=""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488705" y="409975"/>
            <a:ext cx="135649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=""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477972" y="4151557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8616740" y="6019867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465742" y="6019867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=""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8616740" y="4167401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51" y="7660714"/>
            <a:ext cx="1293091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175" y="4253050"/>
            <a:ext cx="1498245" cy="149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4">
            <a:extLst>
              <a:ext uri="{FF2B5EF4-FFF2-40B4-BE49-F238E27FC236}">
                <a16:creationId xmlns="" xmlns:a16="http://schemas.microsoft.com/office/drawing/2014/main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31907" y="1168037"/>
            <a:ext cx="639913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alt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9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en-US" sz="9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87711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t="7997" r="16015" b="3682"/>
          <a:stretch/>
        </p:blipFill>
        <p:spPr>
          <a:xfrm>
            <a:off x="12473" y="0"/>
            <a:ext cx="16251767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738219" y="162131"/>
            <a:ext cx="13737241" cy="27960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=""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2030065" y="458819"/>
            <a:ext cx="135649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=""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8961461" y="4253044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488705" y="6149959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8949232" y="6121353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96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=""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1488705" y="4297493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51" y="7660714"/>
            <a:ext cx="1293091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0057" y="4305426"/>
            <a:ext cx="1606260" cy="1606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=""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5569" y="794004"/>
            <a:ext cx="75739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360: 6 </a:t>
            </a:r>
            <a:r>
              <a:rPr lang="en-US" alt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</a:p>
        </p:txBody>
      </p:sp>
    </p:spTree>
    <p:extLst>
      <p:ext uri="{BB962C8B-B14F-4D97-AF65-F5344CB8AC3E}">
        <p14:creationId xmlns:p14="http://schemas.microsoft.com/office/powerpoint/2010/main" val="3077876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t="7997" r="16015" b="3682"/>
          <a:stretch/>
        </p:blipFill>
        <p:spPr>
          <a:xfrm>
            <a:off x="12473" y="0"/>
            <a:ext cx="16251767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477935" y="162203"/>
            <a:ext cx="13997488" cy="384314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=""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897110" y="433784"/>
            <a:ext cx="135649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=""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1625993" y="6196189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61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8787933" y="4208844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636936" y="4208844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=""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8764761" y="6212033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51" y="7660714"/>
            <a:ext cx="1293091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3314" y="6259327"/>
            <a:ext cx="1632445" cy="163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6">
            <a:extLst>
              <a:ext uri="{FF2B5EF4-FFF2-40B4-BE49-F238E27FC236}">
                <a16:creationId xmlns=""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9998" y="1274394"/>
            <a:ext cx="639913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305: 5 </a:t>
            </a:r>
            <a:r>
              <a:rPr lang="en-US" alt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?</a:t>
            </a:r>
            <a:endParaRPr lang="en-US" altLang="en-US" sz="4267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9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587CA95-09C7-41F5-AB95-9F3E571F2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98" t="7997" r="16015" b="3682"/>
          <a:stretch/>
        </p:blipFill>
        <p:spPr>
          <a:xfrm>
            <a:off x="12473" y="0"/>
            <a:ext cx="16251767" cy="9144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A7C0AB05-0241-4E27-A3ED-A5ACCB68CDE5}"/>
              </a:ext>
            </a:extLst>
          </p:cNvPr>
          <p:cNvSpPr/>
          <p:nvPr/>
        </p:nvSpPr>
        <p:spPr>
          <a:xfrm>
            <a:off x="1477935" y="162203"/>
            <a:ext cx="13997488" cy="341097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sz="4267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06 NK PowerSkills">
            <a:extLst>
              <a:ext uri="{FF2B5EF4-FFF2-40B4-BE49-F238E27FC236}">
                <a16:creationId xmlns="" xmlns:a16="http://schemas.microsoft.com/office/drawing/2014/main" id="{C02DE192-802F-4BEA-AAC1-CA7FC7B2EA24}"/>
              </a:ext>
            </a:extLst>
          </p:cNvPr>
          <p:cNvSpPr txBox="1"/>
          <p:nvPr/>
        </p:nvSpPr>
        <p:spPr>
          <a:xfrm>
            <a:off x="1488705" y="409975"/>
            <a:ext cx="1356498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67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267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</a:p>
        </p:txBody>
      </p:sp>
      <p:sp>
        <p:nvSpPr>
          <p:cNvPr id="8" name="Đ Ghé thăm Fb.com/nkpowerskills">
            <a:extLst>
              <a:ext uri="{FF2B5EF4-FFF2-40B4-BE49-F238E27FC236}">
                <a16:creationId xmlns="" xmlns:a16="http://schemas.microsoft.com/office/drawing/2014/main" id="{AD6C1F15-1B86-43FC-BED5-FCDE4F3C2F35}"/>
              </a:ext>
            </a:extLst>
          </p:cNvPr>
          <p:cNvSpPr/>
          <p:nvPr/>
        </p:nvSpPr>
        <p:spPr>
          <a:xfrm>
            <a:off x="8604781" y="6019867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211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00A0A32D-57B4-42BD-AAD5-1F9BC3B70EAF}"/>
              </a:ext>
            </a:extLst>
          </p:cNvPr>
          <p:cNvSpPr/>
          <p:nvPr/>
        </p:nvSpPr>
        <p:spPr>
          <a:xfrm>
            <a:off x="1465742" y="4167401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207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975BE347-2939-4E3A-B1E5-8116477211C7}"/>
              </a:ext>
            </a:extLst>
          </p:cNvPr>
          <p:cNvSpPr/>
          <p:nvPr/>
        </p:nvSpPr>
        <p:spPr>
          <a:xfrm>
            <a:off x="1465742" y="6019867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770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Ghé thăm Fb.com/nkpowerskills">
            <a:extLst>
              <a:ext uri="{FF2B5EF4-FFF2-40B4-BE49-F238E27FC236}">
                <a16:creationId xmlns="" xmlns:a16="http://schemas.microsoft.com/office/drawing/2014/main" id="{BF982FF0-87C7-441C-8AF6-856B29D6DAAB}"/>
              </a:ext>
            </a:extLst>
          </p:cNvPr>
          <p:cNvSpPr/>
          <p:nvPr/>
        </p:nvSpPr>
        <p:spPr>
          <a:xfrm>
            <a:off x="8616740" y="4167401"/>
            <a:ext cx="6433567" cy="172775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>
              <a:defRPr/>
            </a:pPr>
            <a:r>
              <a:rPr lang="en-US" sz="64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6400" b="1" dirty="0" smtClean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311</a:t>
            </a:r>
            <a:endParaRPr lang="en-US" sz="64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  <a:extLst>
              <a:ext uri="{FF2B5EF4-FFF2-40B4-BE49-F238E27FC236}">
                <a16:creationId xmlns="" xmlns:a16="http://schemas.microsoft.com/office/drawing/2014/main" id="{1A7A3344-F67A-42C1-88A7-40E6C89EB19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2651" y="7660714"/>
            <a:ext cx="1293091" cy="1293428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13" name="Picture 4" descr="Káº¿t quáº£ hÃ¬nh áº£nh cho right icon">
            <a:extLst>
              <a:ext uri="{FF2B5EF4-FFF2-40B4-BE49-F238E27FC236}">
                <a16:creationId xmlns="" xmlns:a16="http://schemas.microsoft.com/office/drawing/2014/main" id="{ED8D8A99-B679-4F14-AF3E-03F515656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2610" y="6134638"/>
            <a:ext cx="1599592" cy="160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26">
            <a:extLst>
              <a:ext uri="{FF2B5EF4-FFF2-40B4-BE49-F238E27FC236}">
                <a16:creationId xmlns=""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315" y="952574"/>
            <a:ext cx="717985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1477 </a:t>
            </a:r>
            <a:r>
              <a:rPr lang="en-US" alt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7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alt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4267" b="1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99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5742278" cy="992290"/>
            <a:chOff x="4539228" y="172432"/>
            <a:chExt cx="5645388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5645388" cy="992290"/>
              <a:chOff x="4539228" y="172432"/>
              <a:chExt cx="5645388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56453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2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ngày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10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tháng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3 </a:t>
                </a:r>
                <a:r>
                  <a:rPr lang="en-US" sz="3200" dirty="0" err="1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năm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dirty="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2025.</a:t>
                </a:r>
                <a:endParaRPr lang="en-US" sz="3200" dirty="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577660" y="1221702"/>
            <a:ext cx="11114477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57: CHIA SỐ CÓ BỐN CHỮ SỐ CHO SỐ CÓ MỘT CHỮ SỐ (T2)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865752" y="4038600"/>
            <a:ext cx="10515600" cy="4572000"/>
            <a:chOff x="975519" y="2514600"/>
            <a:chExt cx="14401800" cy="647700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41250" t="30000" r="10417" b="18148"/>
            <a:stretch/>
          </p:blipFill>
          <p:spPr>
            <a:xfrm>
              <a:off x="6538119" y="2514600"/>
              <a:ext cx="8839200" cy="53340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2"/>
            <a:srcRect l="10834" t="34445" r="58750" b="7037"/>
            <a:stretch/>
          </p:blipFill>
          <p:spPr>
            <a:xfrm>
              <a:off x="975519" y="2971800"/>
              <a:ext cx="5562600" cy="6019800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1115451" y="2068494"/>
            <a:ext cx="1401620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8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9 365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cứ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bao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thúng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thóc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thừa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3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1489</TotalTime>
  <Words>716</Words>
  <Application>Microsoft Office PowerPoint</Application>
  <PresentationFormat>Custom</PresentationFormat>
  <Paragraphs>139</Paragraphs>
  <Slides>18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136</cp:revision>
  <dcterms:created xsi:type="dcterms:W3CDTF">2022-07-10T01:37:20Z</dcterms:created>
  <dcterms:modified xsi:type="dcterms:W3CDTF">2025-04-24T02:19:10Z</dcterms:modified>
</cp:coreProperties>
</file>